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26127bf8cd42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09f76b0db04ff9"/>
  </p:sldMasterIdLst>
  <p:sldIdLst>
    <p:sldId xmlns:r="http://schemas.openxmlformats.org/officeDocument/2006/relationships" id="256" r:id="Rf1b31e88fd8e4c31"/>
    <p:sldId xmlns:r="http://schemas.openxmlformats.org/officeDocument/2006/relationships" id="257" r:id="R9806dad5764349c6"/>
    <p:sldId xmlns:r="http://schemas.openxmlformats.org/officeDocument/2006/relationships" id="258" r:id="R6ce06bc57f0c483a"/>
    <p:sldId xmlns:r="http://schemas.openxmlformats.org/officeDocument/2006/relationships" id="259" r:id="Rb3d3b61948b3497f"/>
    <p:sldId xmlns:r="http://schemas.openxmlformats.org/officeDocument/2006/relationships" id="260" r:id="Red747a92b6374a3b"/>
    <p:sldId xmlns:r="http://schemas.openxmlformats.org/officeDocument/2006/relationships" id="261" r:id="Rc5b3587cba7342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9f76b0db04ff9" /><Relationship Type="http://schemas.openxmlformats.org/officeDocument/2006/relationships/slide" Target="/ppt/slides/slide1.xml" Id="Rf1b31e88fd8e4c31" /><Relationship Type="http://schemas.openxmlformats.org/officeDocument/2006/relationships/slide" Target="/ppt/slides/slide2.xml" Id="R9806dad5764349c6" /><Relationship Type="http://schemas.openxmlformats.org/officeDocument/2006/relationships/slide" Target="/ppt/slides/slide3.xml" Id="R6ce06bc57f0c483a" /><Relationship Type="http://schemas.openxmlformats.org/officeDocument/2006/relationships/slide" Target="/ppt/slides/slide4.xml" Id="Rb3d3b61948b3497f" /><Relationship Type="http://schemas.openxmlformats.org/officeDocument/2006/relationships/slide" Target="/ppt/slides/slide5.xml" Id="Red747a92b6374a3b" /><Relationship Type="http://schemas.openxmlformats.org/officeDocument/2006/relationships/slide" Target="/ppt/slides/slide6.xml" Id="Rc5b3587cba7342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85dea59544b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45a65f2ed451e" /><Relationship Type="http://schemas.openxmlformats.org/officeDocument/2006/relationships/theme" Target="/ppt/slideMasters/theme/theme1.xml" Id="R14fb3d4368104d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45a65f2ed45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f4f34648d47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f19d5698b4a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40c947f9140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2e460157242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a9095a5b543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b0234e16a4b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GRIMSBU TURISTSENTER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GRIMSBU TURISTSENTER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GRIMSBU TURISTSENTER ANS ble etablert [år] og holder til i Grimsbu.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GRIMSBU TURISTSENTER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GRIMSBU TURISTSENTER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GRIMSBU TURISTSENTER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6 004 707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5 314 828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6 958 907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GRIMSBU TURISTSENTER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2582 Grimsbu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49 35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mail@grimsbu.no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www.grimsbu.no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989 418 521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GRIMSBU TURISTSENTER ANS</a:t>
            </a:r>
          </a:p>
        </p:txBody>
      </p:sp>
    </p:spTree>
  </p:cSld>
  <p:clrMapOvr>
    <a:masterClrMapping xmlns:a="http://schemas.openxmlformats.org/drawingml/2006/main"/>
  </p:clrMapOvr>
</p:sld>
</file>