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764045a30449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7623fe9e064e34"/>
  </p:sldMasterIdLst>
  <p:sldIdLst>
    <p:sldId xmlns:r="http://schemas.openxmlformats.org/officeDocument/2006/relationships" id="256" r:id="Rfa3fda0ca61542fc"/>
    <p:sldId xmlns:r="http://schemas.openxmlformats.org/officeDocument/2006/relationships" id="257" r:id="R59cb87e9534247bb"/>
    <p:sldId xmlns:r="http://schemas.openxmlformats.org/officeDocument/2006/relationships" id="258" r:id="R20d0fa183e6e4232"/>
    <p:sldId xmlns:r="http://schemas.openxmlformats.org/officeDocument/2006/relationships" id="259" r:id="Ra0eaa823ccb34512"/>
    <p:sldId xmlns:r="http://schemas.openxmlformats.org/officeDocument/2006/relationships" id="260" r:id="R021d378d8d894e93"/>
    <p:sldId xmlns:r="http://schemas.openxmlformats.org/officeDocument/2006/relationships" id="261" r:id="R4083e16e4904472f"/>
    <p:sldId xmlns:r="http://schemas.openxmlformats.org/officeDocument/2006/relationships" id="262" r:id="Rfc30cf82fd3344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7623fe9e064e34" /><Relationship Type="http://schemas.openxmlformats.org/officeDocument/2006/relationships/slide" Target="/ppt/slides/slide1.xml" Id="Rfa3fda0ca61542fc" /><Relationship Type="http://schemas.openxmlformats.org/officeDocument/2006/relationships/slide" Target="/ppt/slides/slide2.xml" Id="R59cb87e9534247bb" /><Relationship Type="http://schemas.openxmlformats.org/officeDocument/2006/relationships/slide" Target="/ppt/slides/slide3.xml" Id="R20d0fa183e6e4232" /><Relationship Type="http://schemas.openxmlformats.org/officeDocument/2006/relationships/slide" Target="/ppt/slides/slide4.xml" Id="Ra0eaa823ccb34512" /><Relationship Type="http://schemas.openxmlformats.org/officeDocument/2006/relationships/slide" Target="/ppt/slides/slide5.xml" Id="R021d378d8d894e93" /><Relationship Type="http://schemas.openxmlformats.org/officeDocument/2006/relationships/slide" Target="/ppt/slides/slide6.xml" Id="R4083e16e4904472f" /><Relationship Type="http://schemas.openxmlformats.org/officeDocument/2006/relationships/slide" Target="/ppt/slides/slide7.xml" Id="Rfc30cf82fd3344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76493a97af45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043612f35432c" /><Relationship Type="http://schemas.openxmlformats.org/officeDocument/2006/relationships/theme" Target="/ppt/slideMasters/theme/theme1.xml" Id="Rdaa97f4f099a43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9043612f3543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162b6cb364a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de706b9f54e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a819267b643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281dc2dfa44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b154a876244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14b55aa5944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8e3ccc8c64d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CONTINGENCY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CONTINGENCY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CONTINGENCY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CONTINGENCY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CONTINGENCY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CONTINGENCY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−102 554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1 472 650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1 519 993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CONTINGENCY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BULLIT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DIVIDENDE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HMS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SOLHAUG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CONTINGENCY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Complér Accounting AS, Vestre Strømkaien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11 59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989 426 621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CONTINGENCY AS</a:t>
            </a:r>
          </a:p>
        </p:txBody>
      </p:sp>
    </p:spTree>
  </p:cSld>
  <p:clrMapOvr>
    <a:masterClrMapping xmlns:a="http://schemas.openxmlformats.org/drawingml/2006/main"/>
  </p:clrMapOvr>
</p:sld>
</file>