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c9d918493d44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5351f7f7304e74"/>
  </p:sldMasterIdLst>
  <p:sldIdLst>
    <p:sldId xmlns:r="http://schemas.openxmlformats.org/officeDocument/2006/relationships" id="256" r:id="Rfae111bb07b647ca"/>
    <p:sldId xmlns:r="http://schemas.openxmlformats.org/officeDocument/2006/relationships" id="257" r:id="R7d6f421bd0b540a3"/>
    <p:sldId xmlns:r="http://schemas.openxmlformats.org/officeDocument/2006/relationships" id="258" r:id="Rbd9059bcf4a046ba"/>
    <p:sldId xmlns:r="http://schemas.openxmlformats.org/officeDocument/2006/relationships" id="259" r:id="Re73ce65993954cd5"/>
    <p:sldId xmlns:r="http://schemas.openxmlformats.org/officeDocument/2006/relationships" id="260" r:id="Ra47cbb3c2c9d4455"/>
    <p:sldId xmlns:r="http://schemas.openxmlformats.org/officeDocument/2006/relationships" id="261" r:id="Re5a9e1f4f2a042f3"/>
    <p:sldId xmlns:r="http://schemas.openxmlformats.org/officeDocument/2006/relationships" id="262" r:id="Rdeb70341c42e4d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5351f7f7304e74" /><Relationship Type="http://schemas.openxmlformats.org/officeDocument/2006/relationships/slide" Target="/ppt/slides/slide1.xml" Id="Rfae111bb07b647ca" /><Relationship Type="http://schemas.openxmlformats.org/officeDocument/2006/relationships/slide" Target="/ppt/slides/slide2.xml" Id="R7d6f421bd0b540a3" /><Relationship Type="http://schemas.openxmlformats.org/officeDocument/2006/relationships/slide" Target="/ppt/slides/slide3.xml" Id="Rbd9059bcf4a046ba" /><Relationship Type="http://schemas.openxmlformats.org/officeDocument/2006/relationships/slide" Target="/ppt/slides/slide4.xml" Id="Re73ce65993954cd5" /><Relationship Type="http://schemas.openxmlformats.org/officeDocument/2006/relationships/slide" Target="/ppt/slides/slide5.xml" Id="Ra47cbb3c2c9d4455" /><Relationship Type="http://schemas.openxmlformats.org/officeDocument/2006/relationships/slide" Target="/ppt/slides/slide6.xml" Id="Re5a9e1f4f2a042f3" /><Relationship Type="http://schemas.openxmlformats.org/officeDocument/2006/relationships/slide" Target="/ppt/slides/slide7.xml" Id="Rdeb70341c42e4d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606d937c0642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5bbf940ad4241" /><Relationship Type="http://schemas.openxmlformats.org/officeDocument/2006/relationships/theme" Target="/ppt/slideMasters/theme/theme1.xml" Id="Rd97996963fd1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f5bbf940ad42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ff118487d4d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ec131cbea41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ed6f55717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5c3a8dbf548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406c30fcc45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d9649c904f42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0b99e5fe740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FRK WICKSTRØM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FRK WICKSTRØM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6 826 098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−833 168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2 323 063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BRÅ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Søbstadvegen 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7088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989 447 688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FRK WICKSTRØM AS</a:t>
            </a:r>
          </a:p>
        </p:txBody>
      </p:sp>
    </p:spTree>
  </p:cSld>
  <p:clrMapOvr>
    <a:masterClrMapping xmlns:a="http://schemas.openxmlformats.org/drawingml/2006/main"/>
  </p:clrMapOvr>
</p:sld>
</file>