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497b27fa6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5b45f3839418a"/>
  </p:sldMasterIdLst>
  <p:sldIdLst>
    <p:sldId xmlns:r="http://schemas.openxmlformats.org/officeDocument/2006/relationships" id="256" r:id="Ra63395b482cb4f19"/>
    <p:sldId xmlns:r="http://schemas.openxmlformats.org/officeDocument/2006/relationships" id="257" r:id="Rb8cb4ccd4ec14176"/>
    <p:sldId xmlns:r="http://schemas.openxmlformats.org/officeDocument/2006/relationships" id="258" r:id="Rc941ac593e3845c8"/>
    <p:sldId xmlns:r="http://schemas.openxmlformats.org/officeDocument/2006/relationships" id="259" r:id="Re209c78e00bf4b17"/>
    <p:sldId xmlns:r="http://schemas.openxmlformats.org/officeDocument/2006/relationships" id="260" r:id="R44a447adee5341f7"/>
    <p:sldId xmlns:r="http://schemas.openxmlformats.org/officeDocument/2006/relationships" id="261" r:id="Rb2bc1fd127b24cd2"/>
    <p:sldId xmlns:r="http://schemas.openxmlformats.org/officeDocument/2006/relationships" id="262" r:id="R55f14de3c4714e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5b45f3839418a" /><Relationship Type="http://schemas.openxmlformats.org/officeDocument/2006/relationships/slide" Target="/ppt/slides/slide1.xml" Id="Ra63395b482cb4f19" /><Relationship Type="http://schemas.openxmlformats.org/officeDocument/2006/relationships/slide" Target="/ppt/slides/slide2.xml" Id="Rb8cb4ccd4ec14176" /><Relationship Type="http://schemas.openxmlformats.org/officeDocument/2006/relationships/slide" Target="/ppt/slides/slide3.xml" Id="Rc941ac593e3845c8" /><Relationship Type="http://schemas.openxmlformats.org/officeDocument/2006/relationships/slide" Target="/ppt/slides/slide4.xml" Id="Re209c78e00bf4b17" /><Relationship Type="http://schemas.openxmlformats.org/officeDocument/2006/relationships/slide" Target="/ppt/slides/slide5.xml" Id="R44a447adee5341f7" /><Relationship Type="http://schemas.openxmlformats.org/officeDocument/2006/relationships/slide" Target="/ppt/slides/slide6.xml" Id="Rb2bc1fd127b24cd2" /><Relationship Type="http://schemas.openxmlformats.org/officeDocument/2006/relationships/slide" Target="/ppt/slides/slide7.xml" Id="R55f14de3c4714e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f350e630d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f942f49b84451" /><Relationship Type="http://schemas.openxmlformats.org/officeDocument/2006/relationships/theme" Target="/ppt/slideMasters/theme/theme1.xml" Id="R4f927f44660e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f942f49b8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d6074e21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22b4253f1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7b06663e1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b946cd977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047f334ab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7e7a06c8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ddf21d21a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FIWE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IWARSSON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ANNICHEN EMILIA ANDVIG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CECILIE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SCHIEFLOE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Iwarsson, Admiral Børresens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