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b7225d61134a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c5fdedd0014a42"/>
  </p:sldMasterIdLst>
  <p:sldIdLst>
    <p:sldId xmlns:r="http://schemas.openxmlformats.org/officeDocument/2006/relationships" id="256" r:id="Re16e84bd74d7452b"/>
    <p:sldId xmlns:r="http://schemas.openxmlformats.org/officeDocument/2006/relationships" id="257" r:id="R88bce7012d5548f7"/>
    <p:sldId xmlns:r="http://schemas.openxmlformats.org/officeDocument/2006/relationships" id="258" r:id="R9a40cc82ad3c4106"/>
    <p:sldId xmlns:r="http://schemas.openxmlformats.org/officeDocument/2006/relationships" id="259" r:id="Rd0630f8f1e55405b"/>
    <p:sldId xmlns:r="http://schemas.openxmlformats.org/officeDocument/2006/relationships" id="260" r:id="Rb15551924f1f4405"/>
    <p:sldId xmlns:r="http://schemas.openxmlformats.org/officeDocument/2006/relationships" id="261" r:id="R4be6fdf0ff474849"/>
    <p:sldId xmlns:r="http://schemas.openxmlformats.org/officeDocument/2006/relationships" id="262" r:id="R60714c781fe44e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5fdedd0014a42" /><Relationship Type="http://schemas.openxmlformats.org/officeDocument/2006/relationships/slide" Target="/ppt/slides/slide1.xml" Id="Re16e84bd74d7452b" /><Relationship Type="http://schemas.openxmlformats.org/officeDocument/2006/relationships/slide" Target="/ppt/slides/slide2.xml" Id="R88bce7012d5548f7" /><Relationship Type="http://schemas.openxmlformats.org/officeDocument/2006/relationships/slide" Target="/ppt/slides/slide3.xml" Id="R9a40cc82ad3c4106" /><Relationship Type="http://schemas.openxmlformats.org/officeDocument/2006/relationships/slide" Target="/ppt/slides/slide4.xml" Id="Rd0630f8f1e55405b" /><Relationship Type="http://schemas.openxmlformats.org/officeDocument/2006/relationships/slide" Target="/ppt/slides/slide5.xml" Id="Rb15551924f1f4405" /><Relationship Type="http://schemas.openxmlformats.org/officeDocument/2006/relationships/slide" Target="/ppt/slides/slide6.xml" Id="R4be6fdf0ff474849" /><Relationship Type="http://schemas.openxmlformats.org/officeDocument/2006/relationships/slide" Target="/ppt/slides/slide7.xml" Id="R60714c781fe44e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55dd14e9149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3c82a614d4afc" /><Relationship Type="http://schemas.openxmlformats.org/officeDocument/2006/relationships/theme" Target="/ppt/slideMasters/theme/theme1.xml" Id="Rc72bbaaf67174c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33c82a614d4a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87a1fb35742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7f6bdc5f347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8ee55ab6347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895af57c647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f5d2bc42745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373265fdc46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cbec5a6854d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ANAKONDA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ANAKONDA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ANAKONDA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ANAKONDA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ANAKONDA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ANAKONDA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7 730 454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81 563 476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81 905 012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ANAKONDA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HOLTAN LESKOVSKY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ANAKONDA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Holtan Leskovsky, Holgerslystveien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989 459 643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ANAKONDA</a:t>
            </a:r>
          </a:p>
        </p:txBody>
      </p:sp>
    </p:spTree>
  </p:cSld>
  <p:clrMapOvr>
    <a:masterClrMapping xmlns:a="http://schemas.openxmlformats.org/drawingml/2006/main"/>
  </p:clrMapOvr>
</p:sld>
</file>