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3269f08a6a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573e3aeab9432d"/>
  </p:sldMasterIdLst>
  <p:sldIdLst>
    <p:sldId xmlns:r="http://schemas.openxmlformats.org/officeDocument/2006/relationships" id="256" r:id="Raf218b266b4c4f63"/>
    <p:sldId xmlns:r="http://schemas.openxmlformats.org/officeDocument/2006/relationships" id="257" r:id="R326225f83f814c2f"/>
    <p:sldId xmlns:r="http://schemas.openxmlformats.org/officeDocument/2006/relationships" id="258" r:id="R4654fbafbda044a9"/>
    <p:sldId xmlns:r="http://schemas.openxmlformats.org/officeDocument/2006/relationships" id="259" r:id="R66f470fffe804843"/>
    <p:sldId xmlns:r="http://schemas.openxmlformats.org/officeDocument/2006/relationships" id="260" r:id="R02e4a2ddc40749af"/>
    <p:sldId xmlns:r="http://schemas.openxmlformats.org/officeDocument/2006/relationships" id="261" r:id="R4e8c9abf28ff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73e3aeab9432d" /><Relationship Type="http://schemas.openxmlformats.org/officeDocument/2006/relationships/slide" Target="/ppt/slides/slide1.xml" Id="Raf218b266b4c4f63" /><Relationship Type="http://schemas.openxmlformats.org/officeDocument/2006/relationships/slide" Target="/ppt/slides/slide2.xml" Id="R326225f83f814c2f" /><Relationship Type="http://schemas.openxmlformats.org/officeDocument/2006/relationships/slide" Target="/ppt/slides/slide3.xml" Id="R4654fbafbda044a9" /><Relationship Type="http://schemas.openxmlformats.org/officeDocument/2006/relationships/slide" Target="/ppt/slides/slide4.xml" Id="R66f470fffe804843" /><Relationship Type="http://schemas.openxmlformats.org/officeDocument/2006/relationships/slide" Target="/ppt/slides/slide5.xml" Id="R02e4a2ddc40749af" /><Relationship Type="http://schemas.openxmlformats.org/officeDocument/2006/relationships/slide" Target="/ppt/slides/slide6.xml" Id="R4e8c9abf28ff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70b8985c94b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498da702a4f32" /><Relationship Type="http://schemas.openxmlformats.org/officeDocument/2006/relationships/theme" Target="/ppt/slideMasters/theme/theme1.xml" Id="R27a2feefd943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498da702a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f9a75e98348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09e03f823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bede755f5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fcb48ba82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347b98f14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a942e88a3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TOTALSERVICE ZAK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TOTALSERVICE ZAK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TOTALSERVICE ZAK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TOTALSERVICE ZAK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TOTALSERVICE ZAK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TOTALSERVICE ZAK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ZAK PAWEL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TOTALSERVICE ZAK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989 467 549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TOTALSERVICE ZAK AS</a:t>
            </a:r>
          </a:p>
        </p:txBody>
      </p:sp>
    </p:spTree>
  </p:cSld>
  <p:clrMapOvr>
    <a:masterClrMapping xmlns:a="http://schemas.openxmlformats.org/drawingml/2006/main"/>
  </p:clrMapOvr>
</p:sld>
</file>