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9490f81ab249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9c3856f6014dc3"/>
  </p:sldMasterIdLst>
  <p:sldIdLst>
    <p:sldId xmlns:r="http://schemas.openxmlformats.org/officeDocument/2006/relationships" id="256" r:id="R3721ee8266374edc"/>
    <p:sldId xmlns:r="http://schemas.openxmlformats.org/officeDocument/2006/relationships" id="257" r:id="Rb024d6d709954618"/>
    <p:sldId xmlns:r="http://schemas.openxmlformats.org/officeDocument/2006/relationships" id="258" r:id="Rd9ae4844d0704657"/>
    <p:sldId xmlns:r="http://schemas.openxmlformats.org/officeDocument/2006/relationships" id="259" r:id="Rf7b0928933c64e93"/>
    <p:sldId xmlns:r="http://schemas.openxmlformats.org/officeDocument/2006/relationships" id="260" r:id="R3c2e516130af4fc2"/>
    <p:sldId xmlns:r="http://schemas.openxmlformats.org/officeDocument/2006/relationships" id="261" r:id="R63c6fe6eb8d147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9c3856f6014dc3" /><Relationship Type="http://schemas.openxmlformats.org/officeDocument/2006/relationships/slide" Target="/ppt/slides/slide1.xml" Id="R3721ee8266374edc" /><Relationship Type="http://schemas.openxmlformats.org/officeDocument/2006/relationships/slide" Target="/ppt/slides/slide2.xml" Id="Rb024d6d709954618" /><Relationship Type="http://schemas.openxmlformats.org/officeDocument/2006/relationships/slide" Target="/ppt/slides/slide3.xml" Id="Rd9ae4844d0704657" /><Relationship Type="http://schemas.openxmlformats.org/officeDocument/2006/relationships/slide" Target="/ppt/slides/slide4.xml" Id="Rf7b0928933c64e93" /><Relationship Type="http://schemas.openxmlformats.org/officeDocument/2006/relationships/slide" Target="/ppt/slides/slide5.xml" Id="R3c2e516130af4fc2" /><Relationship Type="http://schemas.openxmlformats.org/officeDocument/2006/relationships/slide" Target="/ppt/slides/slide6.xml" Id="R63c6fe6eb8d147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34c2c6620d4b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2191ed66e4c72" /><Relationship Type="http://schemas.openxmlformats.org/officeDocument/2006/relationships/theme" Target="/ppt/slideMasters/theme/theme1.xml" Id="R26275f8cee4244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12191ed66e4c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21baa786646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b7098153146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8a777aa824c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a0c86fada40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0b8d4533747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d9b79562146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ILA VAKTMESTER-KOMPANI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ILA VAKTMESTER-KOMPANI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ILA VAKTMESTER-KOMPANI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ILA VAKTMESTER-KOMPANI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ILA VAKTMESTER-KOMPANI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ILA VAKTMESTER-KOMPANI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GARRINCHA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VIKANE REKLAME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BADA BING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ILA VAKTMESTER-KOMPANI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989 471 007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ILA VAKTMESTER-KOMPANI AS</a:t>
            </a:r>
          </a:p>
        </p:txBody>
      </p:sp>
    </p:spTree>
  </p:cSld>
  <p:clrMapOvr>
    <a:masterClrMapping xmlns:a="http://schemas.openxmlformats.org/drawingml/2006/main"/>
  </p:clrMapOvr>
</p:sld>
</file>