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b5fbc7b2e34b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f5f627e8d04eb1"/>
  </p:sldMasterIdLst>
  <p:sldIdLst>
    <p:sldId xmlns:r="http://schemas.openxmlformats.org/officeDocument/2006/relationships" id="256" r:id="R23710bd6ecff4776"/>
    <p:sldId xmlns:r="http://schemas.openxmlformats.org/officeDocument/2006/relationships" id="257" r:id="R0aa50e873b5c480a"/>
    <p:sldId xmlns:r="http://schemas.openxmlformats.org/officeDocument/2006/relationships" id="258" r:id="Rb34e139d7f1a42b8"/>
    <p:sldId xmlns:r="http://schemas.openxmlformats.org/officeDocument/2006/relationships" id="259" r:id="R85d27c460ab14a66"/>
    <p:sldId xmlns:r="http://schemas.openxmlformats.org/officeDocument/2006/relationships" id="260" r:id="Rf287892ebc9f4a60"/>
    <p:sldId xmlns:r="http://schemas.openxmlformats.org/officeDocument/2006/relationships" id="261" r:id="R7af5f0eb408447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f5f627e8d04eb1" /><Relationship Type="http://schemas.openxmlformats.org/officeDocument/2006/relationships/slide" Target="/ppt/slides/slide1.xml" Id="R23710bd6ecff4776" /><Relationship Type="http://schemas.openxmlformats.org/officeDocument/2006/relationships/slide" Target="/ppt/slides/slide2.xml" Id="R0aa50e873b5c480a" /><Relationship Type="http://schemas.openxmlformats.org/officeDocument/2006/relationships/slide" Target="/ppt/slides/slide3.xml" Id="Rb34e139d7f1a42b8" /><Relationship Type="http://schemas.openxmlformats.org/officeDocument/2006/relationships/slide" Target="/ppt/slides/slide4.xml" Id="R85d27c460ab14a66" /><Relationship Type="http://schemas.openxmlformats.org/officeDocument/2006/relationships/slide" Target="/ppt/slides/slide5.xml" Id="Rf287892ebc9f4a60" /><Relationship Type="http://schemas.openxmlformats.org/officeDocument/2006/relationships/slide" Target="/ppt/slides/slide6.xml" Id="R7af5f0eb408447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3d401f6cad4a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2c08bcd6d45a4" /><Relationship Type="http://schemas.openxmlformats.org/officeDocument/2006/relationships/theme" Target="/ppt/slideMasters/theme/theme1.xml" Id="Rf1047bf04de044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22c08bcd6d45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aac0da99741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a2b6ef4b342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6ca3133e649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305ec30654c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aa791f0d247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f77926f634e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LAMHOLMEN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Finnhaugveien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989 475 657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