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d357b06c1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3e4574ed54ea2"/>
  </p:sldMasterIdLst>
  <p:sldIdLst>
    <p:sldId xmlns:r="http://schemas.openxmlformats.org/officeDocument/2006/relationships" id="256" r:id="Rd75a254da35b41b5"/>
    <p:sldId xmlns:r="http://schemas.openxmlformats.org/officeDocument/2006/relationships" id="257" r:id="Rf17319c15c7541ce"/>
    <p:sldId xmlns:r="http://schemas.openxmlformats.org/officeDocument/2006/relationships" id="258" r:id="R522f58a6ef974c62"/>
    <p:sldId xmlns:r="http://schemas.openxmlformats.org/officeDocument/2006/relationships" id="259" r:id="R079830e735aa4c7d"/>
    <p:sldId xmlns:r="http://schemas.openxmlformats.org/officeDocument/2006/relationships" id="260" r:id="Rb121b6526c144d7f"/>
    <p:sldId xmlns:r="http://schemas.openxmlformats.org/officeDocument/2006/relationships" id="261" r:id="Rd4f12bc2317b4ea7"/>
    <p:sldId xmlns:r="http://schemas.openxmlformats.org/officeDocument/2006/relationships" id="262" r:id="R2944eec2bec6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3e4574ed54ea2" /><Relationship Type="http://schemas.openxmlformats.org/officeDocument/2006/relationships/slide" Target="/ppt/slides/slide1.xml" Id="Rd75a254da35b41b5" /><Relationship Type="http://schemas.openxmlformats.org/officeDocument/2006/relationships/slide" Target="/ppt/slides/slide2.xml" Id="Rf17319c15c7541ce" /><Relationship Type="http://schemas.openxmlformats.org/officeDocument/2006/relationships/slide" Target="/ppt/slides/slide3.xml" Id="R522f58a6ef974c62" /><Relationship Type="http://schemas.openxmlformats.org/officeDocument/2006/relationships/slide" Target="/ppt/slides/slide4.xml" Id="R079830e735aa4c7d" /><Relationship Type="http://schemas.openxmlformats.org/officeDocument/2006/relationships/slide" Target="/ppt/slides/slide5.xml" Id="Rb121b6526c144d7f" /><Relationship Type="http://schemas.openxmlformats.org/officeDocument/2006/relationships/slide" Target="/ppt/slides/slide6.xml" Id="Rd4f12bc2317b4ea7" /><Relationship Type="http://schemas.openxmlformats.org/officeDocument/2006/relationships/slide" Target="/ppt/slides/slide7.xml" Id="R2944eec2bec6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4c20b463f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fb4dcfd046e9" /><Relationship Type="http://schemas.openxmlformats.org/officeDocument/2006/relationships/theme" Target="/ppt/slideMasters/theme/theme1.xml" Id="R6ec01c0cbc2a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7fb4dcfd0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84795573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e7214168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e7c37f647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6063ff88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c32384c2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511c4dba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edcb80db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