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dd5087ff242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d9c0375342437c"/>
  </p:sldMasterIdLst>
  <p:sldIdLst>
    <p:sldId xmlns:r="http://schemas.openxmlformats.org/officeDocument/2006/relationships" id="256" r:id="Rbae877aa1a41430e"/>
    <p:sldId xmlns:r="http://schemas.openxmlformats.org/officeDocument/2006/relationships" id="257" r:id="Rbbd1730184a04d25"/>
    <p:sldId xmlns:r="http://schemas.openxmlformats.org/officeDocument/2006/relationships" id="258" r:id="Re68a85de567c495c"/>
    <p:sldId xmlns:r="http://schemas.openxmlformats.org/officeDocument/2006/relationships" id="259" r:id="R48837fcc9e1940e5"/>
    <p:sldId xmlns:r="http://schemas.openxmlformats.org/officeDocument/2006/relationships" id="260" r:id="R5ca528ace5244ec6"/>
    <p:sldId xmlns:r="http://schemas.openxmlformats.org/officeDocument/2006/relationships" id="261" r:id="R2287fa2d4d5e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9c0375342437c" /><Relationship Type="http://schemas.openxmlformats.org/officeDocument/2006/relationships/slide" Target="/ppt/slides/slide1.xml" Id="Rbae877aa1a41430e" /><Relationship Type="http://schemas.openxmlformats.org/officeDocument/2006/relationships/slide" Target="/ppt/slides/slide2.xml" Id="Rbbd1730184a04d25" /><Relationship Type="http://schemas.openxmlformats.org/officeDocument/2006/relationships/slide" Target="/ppt/slides/slide3.xml" Id="Re68a85de567c495c" /><Relationship Type="http://schemas.openxmlformats.org/officeDocument/2006/relationships/slide" Target="/ppt/slides/slide4.xml" Id="R48837fcc9e1940e5" /><Relationship Type="http://schemas.openxmlformats.org/officeDocument/2006/relationships/slide" Target="/ppt/slides/slide5.xml" Id="R5ca528ace5244ec6" /><Relationship Type="http://schemas.openxmlformats.org/officeDocument/2006/relationships/slide" Target="/ppt/slides/slide6.xml" Id="R2287fa2d4d5e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fab48121a4e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c74feb8154d0e" /><Relationship Type="http://schemas.openxmlformats.org/officeDocument/2006/relationships/theme" Target="/ppt/slideMasters/theme/theme1.xml" Id="R4434de99d6bb47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6c74feb815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ed6a145dc43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b2096b769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a4033daf3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818e045a7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1a38c514c4e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a499a7e6e4f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