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77bb8b7da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abbd40e204e85"/>
  </p:sldMasterIdLst>
  <p:sldIdLst>
    <p:sldId xmlns:r="http://schemas.openxmlformats.org/officeDocument/2006/relationships" id="256" r:id="R1a0ffaf3203846db"/>
    <p:sldId xmlns:r="http://schemas.openxmlformats.org/officeDocument/2006/relationships" id="257" r:id="R91c97113df6541ce"/>
    <p:sldId xmlns:r="http://schemas.openxmlformats.org/officeDocument/2006/relationships" id="258" r:id="R0c28e73bf7844b9e"/>
    <p:sldId xmlns:r="http://schemas.openxmlformats.org/officeDocument/2006/relationships" id="259" r:id="Ra72bb8555faf4d50"/>
    <p:sldId xmlns:r="http://schemas.openxmlformats.org/officeDocument/2006/relationships" id="260" r:id="R37c52ad429a94e90"/>
    <p:sldId xmlns:r="http://schemas.openxmlformats.org/officeDocument/2006/relationships" id="261" r:id="R42aa3a6a260a408f"/>
    <p:sldId xmlns:r="http://schemas.openxmlformats.org/officeDocument/2006/relationships" id="262" r:id="Rb944fc55d509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abbd40e204e85" /><Relationship Type="http://schemas.openxmlformats.org/officeDocument/2006/relationships/slide" Target="/ppt/slides/slide1.xml" Id="R1a0ffaf3203846db" /><Relationship Type="http://schemas.openxmlformats.org/officeDocument/2006/relationships/slide" Target="/ppt/slides/slide2.xml" Id="R91c97113df6541ce" /><Relationship Type="http://schemas.openxmlformats.org/officeDocument/2006/relationships/slide" Target="/ppt/slides/slide3.xml" Id="R0c28e73bf7844b9e" /><Relationship Type="http://schemas.openxmlformats.org/officeDocument/2006/relationships/slide" Target="/ppt/slides/slide4.xml" Id="Ra72bb8555faf4d50" /><Relationship Type="http://schemas.openxmlformats.org/officeDocument/2006/relationships/slide" Target="/ppt/slides/slide5.xml" Id="R37c52ad429a94e90" /><Relationship Type="http://schemas.openxmlformats.org/officeDocument/2006/relationships/slide" Target="/ppt/slides/slide6.xml" Id="R42aa3a6a260a408f" /><Relationship Type="http://schemas.openxmlformats.org/officeDocument/2006/relationships/slide" Target="/ppt/slides/slide7.xml" Id="Rb944fc55d509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c3af5641b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bf0ebfd04b64" /><Relationship Type="http://schemas.openxmlformats.org/officeDocument/2006/relationships/theme" Target="/ppt/slideMasters/theme/theme1.xml" Id="R104cf2397044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8bf0ebfd0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d73cadc4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b801fe7d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feb9d279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0f68835e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e04881e1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5a951033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bbc60b79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