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722b661db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0970c4e154143"/>
  </p:sldMasterIdLst>
  <p:sldIdLst>
    <p:sldId xmlns:r="http://schemas.openxmlformats.org/officeDocument/2006/relationships" id="256" r:id="Rec101185c97442a6"/>
    <p:sldId xmlns:r="http://schemas.openxmlformats.org/officeDocument/2006/relationships" id="257" r:id="Rb0b3b05c942642d5"/>
    <p:sldId xmlns:r="http://schemas.openxmlformats.org/officeDocument/2006/relationships" id="258" r:id="R6049076e07264818"/>
    <p:sldId xmlns:r="http://schemas.openxmlformats.org/officeDocument/2006/relationships" id="259" r:id="R900acf0291f4467e"/>
    <p:sldId xmlns:r="http://schemas.openxmlformats.org/officeDocument/2006/relationships" id="260" r:id="Rea1f54e992704a6e"/>
    <p:sldId xmlns:r="http://schemas.openxmlformats.org/officeDocument/2006/relationships" id="261" r:id="Rb0f68273c61b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0970c4e154143" /><Relationship Type="http://schemas.openxmlformats.org/officeDocument/2006/relationships/slide" Target="/ppt/slides/slide1.xml" Id="Rec101185c97442a6" /><Relationship Type="http://schemas.openxmlformats.org/officeDocument/2006/relationships/slide" Target="/ppt/slides/slide2.xml" Id="Rb0b3b05c942642d5" /><Relationship Type="http://schemas.openxmlformats.org/officeDocument/2006/relationships/slide" Target="/ppt/slides/slide3.xml" Id="R6049076e07264818" /><Relationship Type="http://schemas.openxmlformats.org/officeDocument/2006/relationships/slide" Target="/ppt/slides/slide4.xml" Id="R900acf0291f4467e" /><Relationship Type="http://schemas.openxmlformats.org/officeDocument/2006/relationships/slide" Target="/ppt/slides/slide5.xml" Id="Rea1f54e992704a6e" /><Relationship Type="http://schemas.openxmlformats.org/officeDocument/2006/relationships/slide" Target="/ppt/slides/slide6.xml" Id="Rb0f68273c61b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c92e045284b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4abae9d04658" /><Relationship Type="http://schemas.openxmlformats.org/officeDocument/2006/relationships/theme" Target="/ppt/slideMasters/theme/theme1.xml" Id="R12c39e829c5e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24abae9d0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9439ed64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964657bbc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eff008f5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3b5bc70ce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175f4039141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7985b7209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SUNNA SOLPRIS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SUNNA SOLPRIS AS ble etablert [år] og holder til i Rindal.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SOLVIK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Rindalsvegen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6657 Rindal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SUNNA SOLPRIS AS</a:t>
            </a:r>
          </a:p>
        </p:txBody>
      </p:sp>
    </p:spTree>
  </p:cSld>
  <p:clrMapOvr>
    <a:masterClrMapping xmlns:a="http://schemas.openxmlformats.org/drawingml/2006/main"/>
  </p:clrMapOvr>
</p:sld>
</file>