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e7962a6da44d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a58692bb21440f"/>
  </p:sldMasterIdLst>
  <p:sldIdLst>
    <p:sldId xmlns:r="http://schemas.openxmlformats.org/officeDocument/2006/relationships" id="256" r:id="R621bd069ab784845"/>
    <p:sldId xmlns:r="http://schemas.openxmlformats.org/officeDocument/2006/relationships" id="257" r:id="Rbedce068766743f7"/>
    <p:sldId xmlns:r="http://schemas.openxmlformats.org/officeDocument/2006/relationships" id="258" r:id="Rce05b91ef5764d5b"/>
    <p:sldId xmlns:r="http://schemas.openxmlformats.org/officeDocument/2006/relationships" id="259" r:id="Rad044458281d4315"/>
    <p:sldId xmlns:r="http://schemas.openxmlformats.org/officeDocument/2006/relationships" id="260" r:id="R422d2bc29fed4d27"/>
    <p:sldId xmlns:r="http://schemas.openxmlformats.org/officeDocument/2006/relationships" id="261" r:id="R528e4f3eb9344f24"/>
    <p:sldId xmlns:r="http://schemas.openxmlformats.org/officeDocument/2006/relationships" id="262" r:id="Rbd3cb98fcd1946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a58692bb21440f" /><Relationship Type="http://schemas.openxmlformats.org/officeDocument/2006/relationships/slide" Target="/ppt/slides/slide1.xml" Id="R621bd069ab784845" /><Relationship Type="http://schemas.openxmlformats.org/officeDocument/2006/relationships/slide" Target="/ppt/slides/slide2.xml" Id="Rbedce068766743f7" /><Relationship Type="http://schemas.openxmlformats.org/officeDocument/2006/relationships/slide" Target="/ppt/slides/slide3.xml" Id="Rce05b91ef5764d5b" /><Relationship Type="http://schemas.openxmlformats.org/officeDocument/2006/relationships/slide" Target="/ppt/slides/slide4.xml" Id="Rad044458281d4315" /><Relationship Type="http://schemas.openxmlformats.org/officeDocument/2006/relationships/slide" Target="/ppt/slides/slide5.xml" Id="R422d2bc29fed4d27" /><Relationship Type="http://schemas.openxmlformats.org/officeDocument/2006/relationships/slide" Target="/ppt/slides/slide6.xml" Id="R528e4f3eb9344f24" /><Relationship Type="http://schemas.openxmlformats.org/officeDocument/2006/relationships/slide" Target="/ppt/slides/slide7.xml" Id="Rbd3cb98fcd1946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e6731c2a4c44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27b6bf4fb4b1b" /><Relationship Type="http://schemas.openxmlformats.org/officeDocument/2006/relationships/theme" Target="/ppt/slideMasters/theme/theme1.xml" Id="Re2d2717cdf1a49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527b6bf4fb4b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d1c6f8aa647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5f477fe6e4b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26e184a0540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efaa639574e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46e78f05141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c4597f1144c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145ae3da549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LI-CYCLE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LI-CYCLE NORWAY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−36 485 421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−29 056 308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14 159 606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25 740 026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LICYCLE EUROPE AG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989 485 113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LI-CYCLE NORWAY AS</a:t>
            </a:r>
          </a:p>
        </p:txBody>
      </p:sp>
    </p:spTree>
  </p:cSld>
  <p:clrMapOvr>
    <a:masterClrMapping xmlns:a="http://schemas.openxmlformats.org/drawingml/2006/main"/>
  </p:clrMapOvr>
</p:sld>
</file>