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d0369d7703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c7e8a12c3a41a1"/>
  </p:sldMasterIdLst>
  <p:sldIdLst>
    <p:sldId xmlns:r="http://schemas.openxmlformats.org/officeDocument/2006/relationships" id="256" r:id="R0d751b42ffd04ad5"/>
    <p:sldId xmlns:r="http://schemas.openxmlformats.org/officeDocument/2006/relationships" id="257" r:id="R5d7c3bfe7b2240b1"/>
    <p:sldId xmlns:r="http://schemas.openxmlformats.org/officeDocument/2006/relationships" id="258" r:id="R30a48825834843ac"/>
    <p:sldId xmlns:r="http://schemas.openxmlformats.org/officeDocument/2006/relationships" id="259" r:id="R7c20928afc95475b"/>
    <p:sldId xmlns:r="http://schemas.openxmlformats.org/officeDocument/2006/relationships" id="260" r:id="R45a518e49ed1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c7e8a12c3a41a1" /><Relationship Type="http://schemas.openxmlformats.org/officeDocument/2006/relationships/slide" Target="/ppt/slides/slide1.xml" Id="R0d751b42ffd04ad5" /><Relationship Type="http://schemas.openxmlformats.org/officeDocument/2006/relationships/slide" Target="/ppt/slides/slide2.xml" Id="R5d7c3bfe7b2240b1" /><Relationship Type="http://schemas.openxmlformats.org/officeDocument/2006/relationships/slide" Target="/ppt/slides/slide3.xml" Id="R30a48825834843ac" /><Relationship Type="http://schemas.openxmlformats.org/officeDocument/2006/relationships/slide" Target="/ppt/slides/slide4.xml" Id="R7c20928afc95475b" /><Relationship Type="http://schemas.openxmlformats.org/officeDocument/2006/relationships/slide" Target="/ppt/slides/slide5.xml" Id="R45a518e49ed1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ad77f3267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7bdd48b4d478c" /><Relationship Type="http://schemas.openxmlformats.org/officeDocument/2006/relationships/theme" Target="/ppt/slideMasters/theme/theme1.xml" Id="Rebdde9d4283f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7bdd48b4d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201dc254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da338884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83a0b2065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c6fd24a3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079ce430842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MARIANNE EIKENES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 EIKENES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EIKENES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 EIKENES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 EIKENES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 EIKENES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989 489 232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MARIANNE EIKENES</a:t>
            </a:r>
          </a:p>
        </p:txBody>
      </p:sp>
    </p:spTree>
  </p:cSld>
  <p:clrMapOvr>
    <a:masterClrMapping xmlns:a="http://schemas.openxmlformats.org/drawingml/2006/main"/>
  </p:clrMapOvr>
</p:sld>
</file>