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8e87cdb83847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1e8a6646594fac"/>
  </p:sldMasterIdLst>
  <p:sldIdLst>
    <p:sldId xmlns:r="http://schemas.openxmlformats.org/officeDocument/2006/relationships" id="256" r:id="R78315665b7e6431f"/>
    <p:sldId xmlns:r="http://schemas.openxmlformats.org/officeDocument/2006/relationships" id="257" r:id="R63d193f94be04250"/>
    <p:sldId xmlns:r="http://schemas.openxmlformats.org/officeDocument/2006/relationships" id="258" r:id="R0f70f67556904c70"/>
    <p:sldId xmlns:r="http://schemas.openxmlformats.org/officeDocument/2006/relationships" id="259" r:id="R8ddb0ed48d2c499e"/>
    <p:sldId xmlns:r="http://schemas.openxmlformats.org/officeDocument/2006/relationships" id="260" r:id="R761c539a763340b6"/>
    <p:sldId xmlns:r="http://schemas.openxmlformats.org/officeDocument/2006/relationships" id="261" r:id="R8b4b83e5298649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1e8a6646594fac" /><Relationship Type="http://schemas.openxmlformats.org/officeDocument/2006/relationships/slide" Target="/ppt/slides/slide1.xml" Id="R78315665b7e6431f" /><Relationship Type="http://schemas.openxmlformats.org/officeDocument/2006/relationships/slide" Target="/ppt/slides/slide2.xml" Id="R63d193f94be04250" /><Relationship Type="http://schemas.openxmlformats.org/officeDocument/2006/relationships/slide" Target="/ppt/slides/slide3.xml" Id="R0f70f67556904c70" /><Relationship Type="http://schemas.openxmlformats.org/officeDocument/2006/relationships/slide" Target="/ppt/slides/slide4.xml" Id="R8ddb0ed48d2c499e" /><Relationship Type="http://schemas.openxmlformats.org/officeDocument/2006/relationships/slide" Target="/ppt/slides/slide5.xml" Id="R761c539a763340b6" /><Relationship Type="http://schemas.openxmlformats.org/officeDocument/2006/relationships/slide" Target="/ppt/slides/slide6.xml" Id="R8b4b83e5298649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52a23e260a49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8b8db5b2848f8" /><Relationship Type="http://schemas.openxmlformats.org/officeDocument/2006/relationships/theme" Target="/ppt/slideMasters/theme/theme1.xml" Id="R5c9c0da1e9a040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38b8db5b2848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e6a076758845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fddff77ea48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f688bb7b44e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01b04928c45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800befbbf41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83abf50f24a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AUTOVASK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AUTOVASK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AUTOVASK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AUTOVASK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AUTOVASK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AUTOVASK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LINDBERG STAFFAN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AUTOVASK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989 502 549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AUTOVASK INVEST AS</a:t>
            </a:r>
          </a:p>
        </p:txBody>
      </p:sp>
    </p:spTree>
  </p:cSld>
  <p:clrMapOvr>
    <a:masterClrMapping xmlns:a="http://schemas.openxmlformats.org/drawingml/2006/main"/>
  </p:clrMapOvr>
</p:sld>
</file>