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e12a1bef4340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b24c8fea749b7"/>
  </p:sldMasterIdLst>
  <p:sldIdLst>
    <p:sldId xmlns:r="http://schemas.openxmlformats.org/officeDocument/2006/relationships" id="256" r:id="R210d66a3ca054456"/>
    <p:sldId xmlns:r="http://schemas.openxmlformats.org/officeDocument/2006/relationships" id="257" r:id="R97cefd24ba184afa"/>
    <p:sldId xmlns:r="http://schemas.openxmlformats.org/officeDocument/2006/relationships" id="258" r:id="R075a27c097b54e66"/>
    <p:sldId xmlns:r="http://schemas.openxmlformats.org/officeDocument/2006/relationships" id="259" r:id="R3ce535d77b794f8a"/>
    <p:sldId xmlns:r="http://schemas.openxmlformats.org/officeDocument/2006/relationships" id="260" r:id="Rfcf8581c992f4e79"/>
    <p:sldId xmlns:r="http://schemas.openxmlformats.org/officeDocument/2006/relationships" id="261" r:id="R92309da5041346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b24c8fea749b7" /><Relationship Type="http://schemas.openxmlformats.org/officeDocument/2006/relationships/slide" Target="/ppt/slides/slide1.xml" Id="R210d66a3ca054456" /><Relationship Type="http://schemas.openxmlformats.org/officeDocument/2006/relationships/slide" Target="/ppt/slides/slide2.xml" Id="R97cefd24ba184afa" /><Relationship Type="http://schemas.openxmlformats.org/officeDocument/2006/relationships/slide" Target="/ppt/slides/slide3.xml" Id="R075a27c097b54e66" /><Relationship Type="http://schemas.openxmlformats.org/officeDocument/2006/relationships/slide" Target="/ppt/slides/slide4.xml" Id="R3ce535d77b794f8a" /><Relationship Type="http://schemas.openxmlformats.org/officeDocument/2006/relationships/slide" Target="/ppt/slides/slide5.xml" Id="Rfcf8581c992f4e79" /><Relationship Type="http://schemas.openxmlformats.org/officeDocument/2006/relationships/slide" Target="/ppt/slides/slide6.xml" Id="R92309da5041346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c7429ef47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6c094d77f4707" /><Relationship Type="http://schemas.openxmlformats.org/officeDocument/2006/relationships/theme" Target="/ppt/slideMasters/theme/theme1.xml" Id="Rdfa38b6cf519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6c094d77f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8f38bc13342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4bfc6a15047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eca3b8753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85467dae49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9fe00ff4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b24f877d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OEC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OEC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OEC SØR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OEC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OEC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OEC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OEC GRUPPEN AS  –  61,3 %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RPS GROUP AS  –  38,7 %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OEC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OEC SØR AS</a:t>
            </a:r>
          </a:p>
        </p:txBody>
      </p:sp>
    </p:spTree>
  </p:cSld>
  <p:clrMapOvr>
    <a:masterClrMapping xmlns:a="http://schemas.openxmlformats.org/drawingml/2006/main"/>
  </p:clrMapOvr>
</p:sld>
</file>