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72b11e12441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ef2e2c48bd4c11"/>
  </p:sldMasterIdLst>
  <p:sldIdLst>
    <p:sldId xmlns:r="http://schemas.openxmlformats.org/officeDocument/2006/relationships" id="256" r:id="Rf13728cdd83942c0"/>
    <p:sldId xmlns:r="http://schemas.openxmlformats.org/officeDocument/2006/relationships" id="257" r:id="R2e40546eda674416"/>
    <p:sldId xmlns:r="http://schemas.openxmlformats.org/officeDocument/2006/relationships" id="258" r:id="Rcc331f25e8b64474"/>
    <p:sldId xmlns:r="http://schemas.openxmlformats.org/officeDocument/2006/relationships" id="259" r:id="R8a3d32ffc9b14320"/>
    <p:sldId xmlns:r="http://schemas.openxmlformats.org/officeDocument/2006/relationships" id="260" r:id="R5dce0d5c88204d27"/>
    <p:sldId xmlns:r="http://schemas.openxmlformats.org/officeDocument/2006/relationships" id="261" r:id="Rff4e53ec7c66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f2e2c48bd4c11" /><Relationship Type="http://schemas.openxmlformats.org/officeDocument/2006/relationships/slide" Target="/ppt/slides/slide1.xml" Id="Rf13728cdd83942c0" /><Relationship Type="http://schemas.openxmlformats.org/officeDocument/2006/relationships/slide" Target="/ppt/slides/slide2.xml" Id="R2e40546eda674416" /><Relationship Type="http://schemas.openxmlformats.org/officeDocument/2006/relationships/slide" Target="/ppt/slides/slide3.xml" Id="Rcc331f25e8b64474" /><Relationship Type="http://schemas.openxmlformats.org/officeDocument/2006/relationships/slide" Target="/ppt/slides/slide4.xml" Id="R8a3d32ffc9b14320" /><Relationship Type="http://schemas.openxmlformats.org/officeDocument/2006/relationships/slide" Target="/ppt/slides/slide5.xml" Id="R5dce0d5c88204d27" /><Relationship Type="http://schemas.openxmlformats.org/officeDocument/2006/relationships/slide" Target="/ppt/slides/slide6.xml" Id="Rff4e53ec7c66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b67edf52c4c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ff5b0ecdb4940" /><Relationship Type="http://schemas.openxmlformats.org/officeDocument/2006/relationships/theme" Target="/ppt/slideMasters/theme/theme1.xml" Id="R41a821801ad34a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ff5b0ecdb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4bee725c3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bcc3c1da1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2db1c42a9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af0b8309b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376d7266f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0dd24ac4a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BRULAND HILDE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LEIRTUN ØYSTEIN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989 513 613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BAD AS</a:t>
            </a:r>
          </a:p>
        </p:txBody>
      </p:sp>
    </p:spTree>
  </p:cSld>
  <p:clrMapOvr>
    <a:masterClrMapping xmlns:a="http://schemas.openxmlformats.org/drawingml/2006/main"/>
  </p:clrMapOvr>
</p:sld>
</file>