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c3633387a342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af0b8785734932"/>
  </p:sldMasterIdLst>
  <p:sldIdLst>
    <p:sldId xmlns:r="http://schemas.openxmlformats.org/officeDocument/2006/relationships" id="256" r:id="Rf1c7f090246945a7"/>
    <p:sldId xmlns:r="http://schemas.openxmlformats.org/officeDocument/2006/relationships" id="257" r:id="R81d6b2f1085f4ddc"/>
    <p:sldId xmlns:r="http://schemas.openxmlformats.org/officeDocument/2006/relationships" id="258" r:id="R7657447f73a148e7"/>
    <p:sldId xmlns:r="http://schemas.openxmlformats.org/officeDocument/2006/relationships" id="259" r:id="R80d30435a81744f8"/>
    <p:sldId xmlns:r="http://schemas.openxmlformats.org/officeDocument/2006/relationships" id="260" r:id="Rd275985bc7e842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af0b8785734932" /><Relationship Type="http://schemas.openxmlformats.org/officeDocument/2006/relationships/slide" Target="/ppt/slides/slide1.xml" Id="Rf1c7f090246945a7" /><Relationship Type="http://schemas.openxmlformats.org/officeDocument/2006/relationships/slide" Target="/ppt/slides/slide2.xml" Id="R81d6b2f1085f4ddc" /><Relationship Type="http://schemas.openxmlformats.org/officeDocument/2006/relationships/slide" Target="/ppt/slides/slide3.xml" Id="R7657447f73a148e7" /><Relationship Type="http://schemas.openxmlformats.org/officeDocument/2006/relationships/slide" Target="/ppt/slides/slide4.xml" Id="R80d30435a81744f8" /><Relationship Type="http://schemas.openxmlformats.org/officeDocument/2006/relationships/slide" Target="/ppt/slides/slide5.xml" Id="Rd275985bc7e842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4882d6bbb14d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2cf3290c14ec2" /><Relationship Type="http://schemas.openxmlformats.org/officeDocument/2006/relationships/theme" Target="/ppt/slideMasters/theme/theme1.xml" Id="Reaa342993c314e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a2cf3290c14e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1008a9ed845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dc09a93964f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3735d5800d42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9344cef86a44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7923d51ba46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989 513 613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 AS</a:t>
            </a:r>
          </a:p>
        </p:txBody>
      </p:sp>
    </p:spTree>
  </p:cSld>
  <p:clrMapOvr>
    <a:masterClrMapping xmlns:a="http://schemas.openxmlformats.org/drawingml/2006/main"/>
  </p:clrMapOvr>
</p:sld>
</file>