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3f5539d0f244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89af0f49604dea"/>
  </p:sldMasterIdLst>
  <p:sldIdLst>
    <p:sldId xmlns:r="http://schemas.openxmlformats.org/officeDocument/2006/relationships" id="256" r:id="Rcb0800a8b0b14250"/>
    <p:sldId xmlns:r="http://schemas.openxmlformats.org/officeDocument/2006/relationships" id="257" r:id="R3a098442bc0144aa"/>
    <p:sldId xmlns:r="http://schemas.openxmlformats.org/officeDocument/2006/relationships" id="258" r:id="R892880ee86e44d3c"/>
    <p:sldId xmlns:r="http://schemas.openxmlformats.org/officeDocument/2006/relationships" id="259" r:id="R4ed735fdc38b4b3a"/>
    <p:sldId xmlns:r="http://schemas.openxmlformats.org/officeDocument/2006/relationships" id="260" r:id="R1afba401707345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89af0f49604dea" /><Relationship Type="http://schemas.openxmlformats.org/officeDocument/2006/relationships/slide" Target="/ppt/slides/slide1.xml" Id="Rcb0800a8b0b14250" /><Relationship Type="http://schemas.openxmlformats.org/officeDocument/2006/relationships/slide" Target="/ppt/slides/slide2.xml" Id="R3a098442bc0144aa" /><Relationship Type="http://schemas.openxmlformats.org/officeDocument/2006/relationships/slide" Target="/ppt/slides/slide3.xml" Id="R892880ee86e44d3c" /><Relationship Type="http://schemas.openxmlformats.org/officeDocument/2006/relationships/slide" Target="/ppt/slides/slide4.xml" Id="R4ed735fdc38b4b3a" /><Relationship Type="http://schemas.openxmlformats.org/officeDocument/2006/relationships/slide" Target="/ppt/slides/slide5.xml" Id="R1afba401707345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dd08262f894e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397920efe4a50" /><Relationship Type="http://schemas.openxmlformats.org/officeDocument/2006/relationships/theme" Target="/ppt/slideMasters/theme/theme1.xml" Id="Rc5a0b93398e742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a397920efe4a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68634a2e44c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5ca2658c847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ff51b336746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20d2811d545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ca0d2262148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VINDUSGROSSISTEN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VINDUSGROSSISTEN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VINDUSGROSSISTEN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VINDUSGROSSISTEN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VINDUSGROSSISTEN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VINDUSGROSSISTEN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989 520 113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VINDUSGROSSISTEN AS</a:t>
            </a:r>
          </a:p>
        </p:txBody>
      </p:sp>
    </p:spTree>
  </p:cSld>
  <p:clrMapOvr>
    <a:masterClrMapping xmlns:a="http://schemas.openxmlformats.org/drawingml/2006/main"/>
  </p:clrMapOvr>
</p:sld>
</file>