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478b11ea3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2c13688614a6e"/>
  </p:sldMasterIdLst>
  <p:sldIdLst>
    <p:sldId xmlns:r="http://schemas.openxmlformats.org/officeDocument/2006/relationships" id="256" r:id="R5c694d836c64486d"/>
    <p:sldId xmlns:r="http://schemas.openxmlformats.org/officeDocument/2006/relationships" id="257" r:id="Rcf11d2d970f549fd"/>
    <p:sldId xmlns:r="http://schemas.openxmlformats.org/officeDocument/2006/relationships" id="258" r:id="R78a3126f01414c88"/>
    <p:sldId xmlns:r="http://schemas.openxmlformats.org/officeDocument/2006/relationships" id="259" r:id="R61ee3b6bbf8e4ba7"/>
    <p:sldId xmlns:r="http://schemas.openxmlformats.org/officeDocument/2006/relationships" id="260" r:id="Rc7b0d81c4fd44741"/>
    <p:sldId xmlns:r="http://schemas.openxmlformats.org/officeDocument/2006/relationships" id="261" r:id="Rccc3bd046abe439f"/>
    <p:sldId xmlns:r="http://schemas.openxmlformats.org/officeDocument/2006/relationships" id="262" r:id="R162545b0acdf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2c13688614a6e" /><Relationship Type="http://schemas.openxmlformats.org/officeDocument/2006/relationships/slide" Target="/ppt/slides/slide1.xml" Id="R5c694d836c64486d" /><Relationship Type="http://schemas.openxmlformats.org/officeDocument/2006/relationships/slide" Target="/ppt/slides/slide2.xml" Id="Rcf11d2d970f549fd" /><Relationship Type="http://schemas.openxmlformats.org/officeDocument/2006/relationships/slide" Target="/ppt/slides/slide3.xml" Id="R78a3126f01414c88" /><Relationship Type="http://schemas.openxmlformats.org/officeDocument/2006/relationships/slide" Target="/ppt/slides/slide4.xml" Id="R61ee3b6bbf8e4ba7" /><Relationship Type="http://schemas.openxmlformats.org/officeDocument/2006/relationships/slide" Target="/ppt/slides/slide5.xml" Id="Rc7b0d81c4fd44741" /><Relationship Type="http://schemas.openxmlformats.org/officeDocument/2006/relationships/slide" Target="/ppt/slides/slide6.xml" Id="Rccc3bd046abe439f" /><Relationship Type="http://schemas.openxmlformats.org/officeDocument/2006/relationships/slide" Target="/ppt/slides/slide7.xml" Id="R162545b0acdf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f9514fa59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417cee504f8a" /><Relationship Type="http://schemas.openxmlformats.org/officeDocument/2006/relationships/theme" Target="/ppt/slideMasters/theme/theme1.xml" Id="Rae67c46537fc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d417cee50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c4ba7201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0f9f5a98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78de8dcca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53de2e3e7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1b0b50de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1f8029c7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64eb6cae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EIENDOMSINVEST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38 479 888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TURI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LISE HEDALEN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TONJE HEDALEN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