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cf2c832f794d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b37040ed604af9"/>
  </p:sldMasterIdLst>
  <p:sldIdLst>
    <p:sldId xmlns:r="http://schemas.openxmlformats.org/officeDocument/2006/relationships" id="256" r:id="Rcd38c7b5fc804e91"/>
    <p:sldId xmlns:r="http://schemas.openxmlformats.org/officeDocument/2006/relationships" id="257" r:id="Rb4ddd655d1944b95"/>
    <p:sldId xmlns:r="http://schemas.openxmlformats.org/officeDocument/2006/relationships" id="258" r:id="Rff897be6ca634977"/>
    <p:sldId xmlns:r="http://schemas.openxmlformats.org/officeDocument/2006/relationships" id="259" r:id="R0ab6a834fd1749da"/>
    <p:sldId xmlns:r="http://schemas.openxmlformats.org/officeDocument/2006/relationships" id="260" r:id="R6bbc777a53484cb5"/>
    <p:sldId xmlns:r="http://schemas.openxmlformats.org/officeDocument/2006/relationships" id="261" r:id="Re0a24c3357ba4957"/>
    <p:sldId xmlns:r="http://schemas.openxmlformats.org/officeDocument/2006/relationships" id="262" r:id="R016d1850de0348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b37040ed604af9" /><Relationship Type="http://schemas.openxmlformats.org/officeDocument/2006/relationships/slide" Target="/ppt/slides/slide1.xml" Id="Rcd38c7b5fc804e91" /><Relationship Type="http://schemas.openxmlformats.org/officeDocument/2006/relationships/slide" Target="/ppt/slides/slide2.xml" Id="Rb4ddd655d1944b95" /><Relationship Type="http://schemas.openxmlformats.org/officeDocument/2006/relationships/slide" Target="/ppt/slides/slide3.xml" Id="Rff897be6ca634977" /><Relationship Type="http://schemas.openxmlformats.org/officeDocument/2006/relationships/slide" Target="/ppt/slides/slide4.xml" Id="R0ab6a834fd1749da" /><Relationship Type="http://schemas.openxmlformats.org/officeDocument/2006/relationships/slide" Target="/ppt/slides/slide5.xml" Id="R6bbc777a53484cb5" /><Relationship Type="http://schemas.openxmlformats.org/officeDocument/2006/relationships/slide" Target="/ppt/slides/slide6.xml" Id="Re0a24c3357ba4957" /><Relationship Type="http://schemas.openxmlformats.org/officeDocument/2006/relationships/slide" Target="/ppt/slides/slide7.xml" Id="R016d1850de0348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eabf228c946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b8fd4c5ff4a70" /><Relationship Type="http://schemas.openxmlformats.org/officeDocument/2006/relationships/theme" Target="/ppt/slideMasters/theme/theme1.xml" Id="R9969a3973f444e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5b8fd4c5ff4a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97a07cddd42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ee337a604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0849ec1354b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c863336c943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0644334a74a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474d1d05e48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4f31a043c4c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KAJU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KAJU CONSULT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−5 057 997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5 312 415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5 955 125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KRISTOFFERSEN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Åsenkroken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989 538 136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KAJU CONSULT AS</a:t>
            </a:r>
          </a:p>
        </p:txBody>
      </p:sp>
    </p:spTree>
  </p:cSld>
  <p:clrMapOvr>
    <a:masterClrMapping xmlns:a="http://schemas.openxmlformats.org/drawingml/2006/main"/>
  </p:clrMapOvr>
</p:sld>
</file>