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8adf33904647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839d8b21834991"/>
  </p:sldMasterIdLst>
  <p:sldIdLst>
    <p:sldId xmlns:r="http://schemas.openxmlformats.org/officeDocument/2006/relationships" id="256" r:id="R97d235e9a8ad45ef"/>
    <p:sldId xmlns:r="http://schemas.openxmlformats.org/officeDocument/2006/relationships" id="257" r:id="Rc18823791ff943da"/>
    <p:sldId xmlns:r="http://schemas.openxmlformats.org/officeDocument/2006/relationships" id="258" r:id="Rd700f87ed289405e"/>
    <p:sldId xmlns:r="http://schemas.openxmlformats.org/officeDocument/2006/relationships" id="259" r:id="R230804a0bfc14672"/>
    <p:sldId xmlns:r="http://schemas.openxmlformats.org/officeDocument/2006/relationships" id="260" r:id="Rb7b1d3b73fa1406c"/>
    <p:sldId xmlns:r="http://schemas.openxmlformats.org/officeDocument/2006/relationships" id="261" r:id="R387cd0f158cd4f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839d8b21834991" /><Relationship Type="http://schemas.openxmlformats.org/officeDocument/2006/relationships/slide" Target="/ppt/slides/slide1.xml" Id="R97d235e9a8ad45ef" /><Relationship Type="http://schemas.openxmlformats.org/officeDocument/2006/relationships/slide" Target="/ppt/slides/slide2.xml" Id="Rc18823791ff943da" /><Relationship Type="http://schemas.openxmlformats.org/officeDocument/2006/relationships/slide" Target="/ppt/slides/slide3.xml" Id="Rd700f87ed289405e" /><Relationship Type="http://schemas.openxmlformats.org/officeDocument/2006/relationships/slide" Target="/ppt/slides/slide4.xml" Id="R230804a0bfc14672" /><Relationship Type="http://schemas.openxmlformats.org/officeDocument/2006/relationships/slide" Target="/ppt/slides/slide5.xml" Id="Rb7b1d3b73fa1406c" /><Relationship Type="http://schemas.openxmlformats.org/officeDocument/2006/relationships/slide" Target="/ppt/slides/slide6.xml" Id="R387cd0f158cd4f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547405596e4e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59ac86bb34389" /><Relationship Type="http://schemas.openxmlformats.org/officeDocument/2006/relationships/theme" Target="/ppt/slideMasters/theme/theme1.xml" Id="R8ddde3446b034e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959ac86bb343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7b346fc0a942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b18998898043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c814ab681d48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7d8478b2b744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bd02b4cc548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d0ed10a5c40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VALLER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VALLER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HANSEN TOMMY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TYNNING TONE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VALLER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989 557 521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VALLER EIENDOM AS</a:t>
            </a:r>
          </a:p>
        </p:txBody>
      </p:sp>
    </p:spTree>
  </p:cSld>
  <p:clrMapOvr>
    <a:masterClrMapping xmlns:a="http://schemas.openxmlformats.org/drawingml/2006/main"/>
  </p:clrMapOvr>
</p:sld>
</file>