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83d6a3ef0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4eea7e7a74e52"/>
  </p:sldMasterIdLst>
  <p:sldIdLst>
    <p:sldId xmlns:r="http://schemas.openxmlformats.org/officeDocument/2006/relationships" id="256" r:id="R676848b6b8d64d1f"/>
    <p:sldId xmlns:r="http://schemas.openxmlformats.org/officeDocument/2006/relationships" id="257" r:id="R6769aac16cff482e"/>
    <p:sldId xmlns:r="http://schemas.openxmlformats.org/officeDocument/2006/relationships" id="258" r:id="R734cd30c3c0a4ff8"/>
    <p:sldId xmlns:r="http://schemas.openxmlformats.org/officeDocument/2006/relationships" id="259" r:id="Rf31365c49b7e4628"/>
    <p:sldId xmlns:r="http://schemas.openxmlformats.org/officeDocument/2006/relationships" id="260" r:id="R27f381b5da884abf"/>
    <p:sldId xmlns:r="http://schemas.openxmlformats.org/officeDocument/2006/relationships" id="261" r:id="R9298cbec9d8a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4eea7e7a74e52" /><Relationship Type="http://schemas.openxmlformats.org/officeDocument/2006/relationships/slide" Target="/ppt/slides/slide1.xml" Id="R676848b6b8d64d1f" /><Relationship Type="http://schemas.openxmlformats.org/officeDocument/2006/relationships/slide" Target="/ppt/slides/slide2.xml" Id="R6769aac16cff482e" /><Relationship Type="http://schemas.openxmlformats.org/officeDocument/2006/relationships/slide" Target="/ppt/slides/slide3.xml" Id="R734cd30c3c0a4ff8" /><Relationship Type="http://schemas.openxmlformats.org/officeDocument/2006/relationships/slide" Target="/ppt/slides/slide4.xml" Id="Rf31365c49b7e4628" /><Relationship Type="http://schemas.openxmlformats.org/officeDocument/2006/relationships/slide" Target="/ppt/slides/slide5.xml" Id="R27f381b5da884abf" /><Relationship Type="http://schemas.openxmlformats.org/officeDocument/2006/relationships/slide" Target="/ppt/slides/slide6.xml" Id="R9298cbec9d8a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3f64cfdbf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ee085f9254a7f" /><Relationship Type="http://schemas.openxmlformats.org/officeDocument/2006/relationships/theme" Target="/ppt/slideMasters/theme/theme1.xml" Id="Rf00d91c89d0d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ee085f925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4ead437bc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37af6a38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96e875eef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e27b65f1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f0030229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e6886ca06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