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c072c5330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58b0b98b844a1"/>
  </p:sldMasterIdLst>
  <p:sldIdLst>
    <p:sldId xmlns:r="http://schemas.openxmlformats.org/officeDocument/2006/relationships" id="256" r:id="R63132fd0437b46f1"/>
    <p:sldId xmlns:r="http://schemas.openxmlformats.org/officeDocument/2006/relationships" id="257" r:id="Ra1bd89b60fc14667"/>
    <p:sldId xmlns:r="http://schemas.openxmlformats.org/officeDocument/2006/relationships" id="258" r:id="Rff120bd9265e43b8"/>
    <p:sldId xmlns:r="http://schemas.openxmlformats.org/officeDocument/2006/relationships" id="259" r:id="R905a6e9ec6ce4fa6"/>
    <p:sldId xmlns:r="http://schemas.openxmlformats.org/officeDocument/2006/relationships" id="260" r:id="R2eb7a53be68c468d"/>
    <p:sldId xmlns:r="http://schemas.openxmlformats.org/officeDocument/2006/relationships" id="261" r:id="R826df61d6b034118"/>
    <p:sldId xmlns:r="http://schemas.openxmlformats.org/officeDocument/2006/relationships" id="262" r:id="R40dd8a5d6cd944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58b0b98b844a1" /><Relationship Type="http://schemas.openxmlformats.org/officeDocument/2006/relationships/slide" Target="/ppt/slides/slide1.xml" Id="R63132fd0437b46f1" /><Relationship Type="http://schemas.openxmlformats.org/officeDocument/2006/relationships/slide" Target="/ppt/slides/slide2.xml" Id="Ra1bd89b60fc14667" /><Relationship Type="http://schemas.openxmlformats.org/officeDocument/2006/relationships/slide" Target="/ppt/slides/slide3.xml" Id="Rff120bd9265e43b8" /><Relationship Type="http://schemas.openxmlformats.org/officeDocument/2006/relationships/slide" Target="/ppt/slides/slide4.xml" Id="R905a6e9ec6ce4fa6" /><Relationship Type="http://schemas.openxmlformats.org/officeDocument/2006/relationships/slide" Target="/ppt/slides/slide5.xml" Id="R2eb7a53be68c468d" /><Relationship Type="http://schemas.openxmlformats.org/officeDocument/2006/relationships/slide" Target="/ppt/slides/slide6.xml" Id="R826df61d6b034118" /><Relationship Type="http://schemas.openxmlformats.org/officeDocument/2006/relationships/slide" Target="/ppt/slides/slide7.xml" Id="R40dd8a5d6cd944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4c64bad6e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15bd2189d4f46" /><Relationship Type="http://schemas.openxmlformats.org/officeDocument/2006/relationships/theme" Target="/ppt/slideMasters/theme/theme1.xml" Id="R6b70f638591240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615bd2189d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fea2d90d546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60a4f16ce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92e7e023b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e8419ada6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c729217be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6ce855df140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d47dfc09940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45 467 717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154 466 344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157 502 444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ARNE SIGMUND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TORSTEIN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989 567 950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