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33eb4d8b243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340cc3088442b"/>
  </p:sldMasterIdLst>
  <p:sldIdLst>
    <p:sldId xmlns:r="http://schemas.openxmlformats.org/officeDocument/2006/relationships" id="256" r:id="Rca5f4b61570041cc"/>
    <p:sldId xmlns:r="http://schemas.openxmlformats.org/officeDocument/2006/relationships" id="257" r:id="R056cb0d0a6d245ae"/>
    <p:sldId xmlns:r="http://schemas.openxmlformats.org/officeDocument/2006/relationships" id="258" r:id="R498d307f983642ba"/>
    <p:sldId xmlns:r="http://schemas.openxmlformats.org/officeDocument/2006/relationships" id="259" r:id="Raf3ccdbf39b94a1a"/>
    <p:sldId xmlns:r="http://schemas.openxmlformats.org/officeDocument/2006/relationships" id="260" r:id="Racb01acc2dd74105"/>
    <p:sldId xmlns:r="http://schemas.openxmlformats.org/officeDocument/2006/relationships" id="261" r:id="Rbe34671c603942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340cc3088442b" /><Relationship Type="http://schemas.openxmlformats.org/officeDocument/2006/relationships/slide" Target="/ppt/slides/slide1.xml" Id="Rca5f4b61570041cc" /><Relationship Type="http://schemas.openxmlformats.org/officeDocument/2006/relationships/slide" Target="/ppt/slides/slide2.xml" Id="R056cb0d0a6d245ae" /><Relationship Type="http://schemas.openxmlformats.org/officeDocument/2006/relationships/slide" Target="/ppt/slides/slide3.xml" Id="R498d307f983642ba" /><Relationship Type="http://schemas.openxmlformats.org/officeDocument/2006/relationships/slide" Target="/ppt/slides/slide4.xml" Id="Raf3ccdbf39b94a1a" /><Relationship Type="http://schemas.openxmlformats.org/officeDocument/2006/relationships/slide" Target="/ppt/slides/slide5.xml" Id="Racb01acc2dd74105" /><Relationship Type="http://schemas.openxmlformats.org/officeDocument/2006/relationships/slide" Target="/ppt/slides/slide6.xml" Id="Rbe34671c603942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a89ffa37944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b0f0a75ca423c" /><Relationship Type="http://schemas.openxmlformats.org/officeDocument/2006/relationships/theme" Target="/ppt/slideMasters/theme/theme1.xml" Id="R2db87fb49a3942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b0f0a75ca42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52bc7df1848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1905d94f64a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b2c34f2d3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7d6382fe5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83f4f0a474f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47c00e7ad4f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APOTEK ØVRE EIKER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APOTEK ØVRE EIKER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APOTEK ØVRE EIKER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APOTEK ØVRE EIKER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APOTEK ØVRE EIKER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APOTEK ØVRE EIKER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989 568 310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APOTEK ØVRE EIKER AS</a:t>
            </a:r>
          </a:p>
        </p:txBody>
      </p:sp>
    </p:spTree>
  </p:cSld>
  <p:clrMapOvr>
    <a:masterClrMapping xmlns:a="http://schemas.openxmlformats.org/drawingml/2006/main"/>
  </p:clrMapOvr>
</p:sld>
</file>