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68cd817c242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f97eb243954c1e"/>
  </p:sldMasterIdLst>
  <p:sldIdLst>
    <p:sldId xmlns:r="http://schemas.openxmlformats.org/officeDocument/2006/relationships" id="256" r:id="R0bdd9d2dec1d46c3"/>
    <p:sldId xmlns:r="http://schemas.openxmlformats.org/officeDocument/2006/relationships" id="257" r:id="R68174d8597374f44"/>
    <p:sldId xmlns:r="http://schemas.openxmlformats.org/officeDocument/2006/relationships" id="258" r:id="R886fac6dabc44aeb"/>
    <p:sldId xmlns:r="http://schemas.openxmlformats.org/officeDocument/2006/relationships" id="259" r:id="R8cac0992d4804477"/>
    <p:sldId xmlns:r="http://schemas.openxmlformats.org/officeDocument/2006/relationships" id="260" r:id="Rec1481d831ac4739"/>
    <p:sldId xmlns:r="http://schemas.openxmlformats.org/officeDocument/2006/relationships" id="261" r:id="R6d2d2163abc44749"/>
    <p:sldId xmlns:r="http://schemas.openxmlformats.org/officeDocument/2006/relationships" id="262" r:id="Ra2f80d6501404d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97eb243954c1e" /><Relationship Type="http://schemas.openxmlformats.org/officeDocument/2006/relationships/slide" Target="/ppt/slides/slide1.xml" Id="R0bdd9d2dec1d46c3" /><Relationship Type="http://schemas.openxmlformats.org/officeDocument/2006/relationships/slide" Target="/ppt/slides/slide2.xml" Id="R68174d8597374f44" /><Relationship Type="http://schemas.openxmlformats.org/officeDocument/2006/relationships/slide" Target="/ppt/slides/slide3.xml" Id="R886fac6dabc44aeb" /><Relationship Type="http://schemas.openxmlformats.org/officeDocument/2006/relationships/slide" Target="/ppt/slides/slide4.xml" Id="R8cac0992d4804477" /><Relationship Type="http://schemas.openxmlformats.org/officeDocument/2006/relationships/slide" Target="/ppt/slides/slide5.xml" Id="Rec1481d831ac4739" /><Relationship Type="http://schemas.openxmlformats.org/officeDocument/2006/relationships/slide" Target="/ppt/slides/slide6.xml" Id="R6d2d2163abc44749" /><Relationship Type="http://schemas.openxmlformats.org/officeDocument/2006/relationships/slide" Target="/ppt/slides/slide7.xml" Id="Ra2f80d6501404d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a9d4f5b6c4b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82d35d55d4170" /><Relationship Type="http://schemas.openxmlformats.org/officeDocument/2006/relationships/theme" Target="/ppt/slideMasters/theme/theme1.xml" Id="R6660606ddba240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082d35d55d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f58d5aa5b4c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e0b208bf1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e23e065fa41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6362ffc00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8ac660fab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148f0538d4e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dae346034a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MASKIN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16 755 384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−3 183 553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−3 568 045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708 596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7 984 026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DYVÅ ORMHOLT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Jahrenveien 113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www.alphamaskin.no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989 571 362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MASKIN AS</a:t>
            </a:r>
          </a:p>
        </p:txBody>
      </p:sp>
    </p:spTree>
  </p:cSld>
  <p:clrMapOvr>
    <a:masterClrMapping xmlns:a="http://schemas.openxmlformats.org/drawingml/2006/main"/>
  </p:clrMapOvr>
</p:sld>
</file>