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b27eef26c4b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c0a3c548d4432"/>
  </p:sldMasterIdLst>
  <p:sldIdLst>
    <p:sldId xmlns:r="http://schemas.openxmlformats.org/officeDocument/2006/relationships" id="256" r:id="Rd0a7b3db30934403"/>
    <p:sldId xmlns:r="http://schemas.openxmlformats.org/officeDocument/2006/relationships" id="257" r:id="R16b6c92e14d24120"/>
    <p:sldId xmlns:r="http://schemas.openxmlformats.org/officeDocument/2006/relationships" id="258" r:id="Re70633c3f2064108"/>
    <p:sldId xmlns:r="http://schemas.openxmlformats.org/officeDocument/2006/relationships" id="259" r:id="R6a05015d7765499c"/>
    <p:sldId xmlns:r="http://schemas.openxmlformats.org/officeDocument/2006/relationships" id="260" r:id="R957a97746f8441bc"/>
    <p:sldId xmlns:r="http://schemas.openxmlformats.org/officeDocument/2006/relationships" id="261" r:id="R79a5f4406b7d4356"/>
    <p:sldId xmlns:r="http://schemas.openxmlformats.org/officeDocument/2006/relationships" id="262" r:id="R863a0c736de2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c0a3c548d4432" /><Relationship Type="http://schemas.openxmlformats.org/officeDocument/2006/relationships/slide" Target="/ppt/slides/slide1.xml" Id="Rd0a7b3db30934403" /><Relationship Type="http://schemas.openxmlformats.org/officeDocument/2006/relationships/slide" Target="/ppt/slides/slide2.xml" Id="R16b6c92e14d24120" /><Relationship Type="http://schemas.openxmlformats.org/officeDocument/2006/relationships/slide" Target="/ppt/slides/slide3.xml" Id="Re70633c3f2064108" /><Relationship Type="http://schemas.openxmlformats.org/officeDocument/2006/relationships/slide" Target="/ppt/slides/slide4.xml" Id="R6a05015d7765499c" /><Relationship Type="http://schemas.openxmlformats.org/officeDocument/2006/relationships/slide" Target="/ppt/slides/slide5.xml" Id="R957a97746f8441bc" /><Relationship Type="http://schemas.openxmlformats.org/officeDocument/2006/relationships/slide" Target="/ppt/slides/slide6.xml" Id="R79a5f4406b7d4356" /><Relationship Type="http://schemas.openxmlformats.org/officeDocument/2006/relationships/slide" Target="/ppt/slides/slide7.xml" Id="R863a0c736de2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28afaa6af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34dcebac149e9" /><Relationship Type="http://schemas.openxmlformats.org/officeDocument/2006/relationships/theme" Target="/ppt/slideMasters/theme/theme1.xml" Id="R9e2293895efe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334dcebac1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4082c6319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29869b8c14b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8751b1df6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935b4c48b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4918ba4dd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44cd11a68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0301af3b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BUSINESS SERVICES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−2 494 360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−2 263 100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989 572 938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