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98ee0851d47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5d8f57cfd4b05"/>
  </p:sldMasterIdLst>
  <p:sldIdLst>
    <p:sldId xmlns:r="http://schemas.openxmlformats.org/officeDocument/2006/relationships" id="256" r:id="R13874c4b20474cfb"/>
    <p:sldId xmlns:r="http://schemas.openxmlformats.org/officeDocument/2006/relationships" id="257" r:id="Rbdc8be0c3f884760"/>
    <p:sldId xmlns:r="http://schemas.openxmlformats.org/officeDocument/2006/relationships" id="258" r:id="R2fc14118ac684b21"/>
    <p:sldId xmlns:r="http://schemas.openxmlformats.org/officeDocument/2006/relationships" id="259" r:id="Rcc23eb7a783f4c5c"/>
    <p:sldId xmlns:r="http://schemas.openxmlformats.org/officeDocument/2006/relationships" id="260" r:id="R82d0cdf032784b6e"/>
    <p:sldId xmlns:r="http://schemas.openxmlformats.org/officeDocument/2006/relationships" id="261" r:id="R37c910914e4e422e"/>
    <p:sldId xmlns:r="http://schemas.openxmlformats.org/officeDocument/2006/relationships" id="262" r:id="R4238d749f15449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5d8f57cfd4b05" /><Relationship Type="http://schemas.openxmlformats.org/officeDocument/2006/relationships/slide" Target="/ppt/slides/slide1.xml" Id="R13874c4b20474cfb" /><Relationship Type="http://schemas.openxmlformats.org/officeDocument/2006/relationships/slide" Target="/ppt/slides/slide2.xml" Id="Rbdc8be0c3f884760" /><Relationship Type="http://schemas.openxmlformats.org/officeDocument/2006/relationships/slide" Target="/ppt/slides/slide3.xml" Id="R2fc14118ac684b21" /><Relationship Type="http://schemas.openxmlformats.org/officeDocument/2006/relationships/slide" Target="/ppt/slides/slide4.xml" Id="Rcc23eb7a783f4c5c" /><Relationship Type="http://schemas.openxmlformats.org/officeDocument/2006/relationships/slide" Target="/ppt/slides/slide5.xml" Id="R82d0cdf032784b6e" /><Relationship Type="http://schemas.openxmlformats.org/officeDocument/2006/relationships/slide" Target="/ppt/slides/slide6.xml" Id="R37c910914e4e422e" /><Relationship Type="http://schemas.openxmlformats.org/officeDocument/2006/relationships/slide" Target="/ppt/slides/slide7.xml" Id="R4238d749f15449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cf931030f44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2f422772743a4" /><Relationship Type="http://schemas.openxmlformats.org/officeDocument/2006/relationships/theme" Target="/ppt/slideMasters/theme/theme1.xml" Id="R4a6cfc5252a74c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72f422772743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a96e2241041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711aaf41e48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5bbb3e11d46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0c06c336c4b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3bed1c1944c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4dd80edca46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235af35284e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C&amp;G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C&amp;G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22 584 466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123 684 974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129 067 714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LIE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CHRISTINE LIE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SCOTT LIE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Lie, Risalléen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989 573 942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