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e279363d5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a24cbf63742d1"/>
  </p:sldMasterIdLst>
  <p:sldIdLst>
    <p:sldId xmlns:r="http://schemas.openxmlformats.org/officeDocument/2006/relationships" id="256" r:id="R7a76fcb0bc0a4055"/>
    <p:sldId xmlns:r="http://schemas.openxmlformats.org/officeDocument/2006/relationships" id="257" r:id="Ref7c8fc798574a18"/>
    <p:sldId xmlns:r="http://schemas.openxmlformats.org/officeDocument/2006/relationships" id="258" r:id="R04bd3ac6f5d945ae"/>
    <p:sldId xmlns:r="http://schemas.openxmlformats.org/officeDocument/2006/relationships" id="259" r:id="R7eead13fc260429c"/>
    <p:sldId xmlns:r="http://schemas.openxmlformats.org/officeDocument/2006/relationships" id="260" r:id="Rc06200ddb4b54ac7"/>
    <p:sldId xmlns:r="http://schemas.openxmlformats.org/officeDocument/2006/relationships" id="261" r:id="Rae8ee950227b4a98"/>
    <p:sldId xmlns:r="http://schemas.openxmlformats.org/officeDocument/2006/relationships" id="262" r:id="R176a69caad3d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a24cbf63742d1" /><Relationship Type="http://schemas.openxmlformats.org/officeDocument/2006/relationships/slide" Target="/ppt/slides/slide1.xml" Id="R7a76fcb0bc0a4055" /><Relationship Type="http://schemas.openxmlformats.org/officeDocument/2006/relationships/slide" Target="/ppt/slides/slide2.xml" Id="Ref7c8fc798574a18" /><Relationship Type="http://schemas.openxmlformats.org/officeDocument/2006/relationships/slide" Target="/ppt/slides/slide3.xml" Id="R04bd3ac6f5d945ae" /><Relationship Type="http://schemas.openxmlformats.org/officeDocument/2006/relationships/slide" Target="/ppt/slides/slide4.xml" Id="R7eead13fc260429c" /><Relationship Type="http://schemas.openxmlformats.org/officeDocument/2006/relationships/slide" Target="/ppt/slides/slide5.xml" Id="Rc06200ddb4b54ac7" /><Relationship Type="http://schemas.openxmlformats.org/officeDocument/2006/relationships/slide" Target="/ppt/slides/slide6.xml" Id="Rae8ee950227b4a98" /><Relationship Type="http://schemas.openxmlformats.org/officeDocument/2006/relationships/slide" Target="/ppt/slides/slide7.xml" Id="R176a69caad3d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b19d58cd1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cd3f4be04283" /><Relationship Type="http://schemas.openxmlformats.org/officeDocument/2006/relationships/theme" Target="/ppt/slideMasters/theme/theme1.xml" Id="R218848e13212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dcd3f4be0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b121b214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f81bc24c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176b6fa1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89361518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ca13f505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66b97c36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f94e54b4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EIVIND BLOM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004722518213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jblom@revisorblom.com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