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f3c98dfb3b4c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54e5bbc37f441e"/>
  </p:sldMasterIdLst>
  <p:sldIdLst>
    <p:sldId xmlns:r="http://schemas.openxmlformats.org/officeDocument/2006/relationships" id="256" r:id="Rb8653e77f56a4562"/>
    <p:sldId xmlns:r="http://schemas.openxmlformats.org/officeDocument/2006/relationships" id="257" r:id="R0e3fd48fcb9047ae"/>
    <p:sldId xmlns:r="http://schemas.openxmlformats.org/officeDocument/2006/relationships" id="258" r:id="R0325432d82344652"/>
    <p:sldId xmlns:r="http://schemas.openxmlformats.org/officeDocument/2006/relationships" id="259" r:id="R8a4021d746784f4e"/>
    <p:sldId xmlns:r="http://schemas.openxmlformats.org/officeDocument/2006/relationships" id="260" r:id="R6a92f682000547a9"/>
    <p:sldId xmlns:r="http://schemas.openxmlformats.org/officeDocument/2006/relationships" id="261" r:id="Rb977e847215446b6"/>
    <p:sldId xmlns:r="http://schemas.openxmlformats.org/officeDocument/2006/relationships" id="262" r:id="R23ffd790150c45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4e5bbc37f441e" /><Relationship Type="http://schemas.openxmlformats.org/officeDocument/2006/relationships/slide" Target="/ppt/slides/slide1.xml" Id="Rb8653e77f56a4562" /><Relationship Type="http://schemas.openxmlformats.org/officeDocument/2006/relationships/slide" Target="/ppt/slides/slide2.xml" Id="R0e3fd48fcb9047ae" /><Relationship Type="http://schemas.openxmlformats.org/officeDocument/2006/relationships/slide" Target="/ppt/slides/slide3.xml" Id="R0325432d82344652" /><Relationship Type="http://schemas.openxmlformats.org/officeDocument/2006/relationships/slide" Target="/ppt/slides/slide4.xml" Id="R8a4021d746784f4e" /><Relationship Type="http://schemas.openxmlformats.org/officeDocument/2006/relationships/slide" Target="/ppt/slides/slide5.xml" Id="R6a92f682000547a9" /><Relationship Type="http://schemas.openxmlformats.org/officeDocument/2006/relationships/slide" Target="/ppt/slides/slide6.xml" Id="Rb977e847215446b6" /><Relationship Type="http://schemas.openxmlformats.org/officeDocument/2006/relationships/slide" Target="/ppt/slides/slide7.xml" Id="R23ffd790150c45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da4898b834f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f4e507e204aae" /><Relationship Type="http://schemas.openxmlformats.org/officeDocument/2006/relationships/theme" Target="/ppt/slideMasters/theme/theme1.xml" Id="R81e484652f5f45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bf4e507e204a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99a7a110a43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7b62603624e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37a1dadd241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c3a32fed542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0e3ce2e4d4e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93ef7a0c140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5960687ac45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SORTUN INVEST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−1 612 398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45 851 802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195 404 579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211 208 176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HELGE KARSTEIN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MARGRET FRIDRIKSSON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Moen, Underhaugvegen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7514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hm@kverva.no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