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18dc55677f4f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018ba43b4f4a3a"/>
  </p:sldMasterIdLst>
  <p:sldIdLst>
    <p:sldId xmlns:r="http://schemas.openxmlformats.org/officeDocument/2006/relationships" id="256" r:id="R0a77b77917164397"/>
    <p:sldId xmlns:r="http://schemas.openxmlformats.org/officeDocument/2006/relationships" id="257" r:id="Rd6904516f78c4b5e"/>
    <p:sldId xmlns:r="http://schemas.openxmlformats.org/officeDocument/2006/relationships" id="258" r:id="R67e5ef90e4cc46c6"/>
    <p:sldId xmlns:r="http://schemas.openxmlformats.org/officeDocument/2006/relationships" id="259" r:id="R3d55e0e77b05446e"/>
    <p:sldId xmlns:r="http://schemas.openxmlformats.org/officeDocument/2006/relationships" id="260" r:id="Rea2fc02cc2314889"/>
    <p:sldId xmlns:r="http://schemas.openxmlformats.org/officeDocument/2006/relationships" id="261" r:id="R25fcb992efd94f87"/>
    <p:sldId xmlns:r="http://schemas.openxmlformats.org/officeDocument/2006/relationships" id="262" r:id="R6aeba49b34a442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18ba43b4f4a3a" /><Relationship Type="http://schemas.openxmlformats.org/officeDocument/2006/relationships/slide" Target="/ppt/slides/slide1.xml" Id="R0a77b77917164397" /><Relationship Type="http://schemas.openxmlformats.org/officeDocument/2006/relationships/slide" Target="/ppt/slides/slide2.xml" Id="Rd6904516f78c4b5e" /><Relationship Type="http://schemas.openxmlformats.org/officeDocument/2006/relationships/slide" Target="/ppt/slides/slide3.xml" Id="R67e5ef90e4cc46c6" /><Relationship Type="http://schemas.openxmlformats.org/officeDocument/2006/relationships/slide" Target="/ppt/slides/slide4.xml" Id="R3d55e0e77b05446e" /><Relationship Type="http://schemas.openxmlformats.org/officeDocument/2006/relationships/slide" Target="/ppt/slides/slide5.xml" Id="Rea2fc02cc2314889" /><Relationship Type="http://schemas.openxmlformats.org/officeDocument/2006/relationships/slide" Target="/ppt/slides/slide6.xml" Id="R25fcb992efd94f87" /><Relationship Type="http://schemas.openxmlformats.org/officeDocument/2006/relationships/slide" Target="/ppt/slides/slide7.xml" Id="R6aeba49b34a442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37675bee2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850ebc86b46d4" /><Relationship Type="http://schemas.openxmlformats.org/officeDocument/2006/relationships/theme" Target="/ppt/slideMasters/theme/theme1.xml" Id="R9bf75b9db6ca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e850ebc86b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33a7d7967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5e967d687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62e7a2fe0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9de925b9b41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7592f89f0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50873a40248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0e03f784149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ATHENA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ATHENA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11 187 107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NESBAKKEN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02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ATHENA INVEST AS</a:t>
            </a:r>
          </a:p>
        </p:txBody>
      </p:sp>
    </p:spTree>
  </p:cSld>
  <p:clrMapOvr>
    <a:masterClrMapping xmlns:a="http://schemas.openxmlformats.org/drawingml/2006/main"/>
  </p:clrMapOvr>
</p:sld>
</file>