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a000dfa92a4d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4db8dc78014673"/>
  </p:sldMasterIdLst>
  <p:sldIdLst>
    <p:sldId xmlns:r="http://schemas.openxmlformats.org/officeDocument/2006/relationships" id="256" r:id="R64a616025fc94978"/>
    <p:sldId xmlns:r="http://schemas.openxmlformats.org/officeDocument/2006/relationships" id="257" r:id="Ra77bf75000ac44e5"/>
    <p:sldId xmlns:r="http://schemas.openxmlformats.org/officeDocument/2006/relationships" id="258" r:id="R3eacf2f068424062"/>
    <p:sldId xmlns:r="http://schemas.openxmlformats.org/officeDocument/2006/relationships" id="259" r:id="R9617abdfaed74488"/>
    <p:sldId xmlns:r="http://schemas.openxmlformats.org/officeDocument/2006/relationships" id="260" r:id="Re52c1a4516dc4eaa"/>
    <p:sldId xmlns:r="http://schemas.openxmlformats.org/officeDocument/2006/relationships" id="261" r:id="R2e87a325cc6e49c7"/>
    <p:sldId xmlns:r="http://schemas.openxmlformats.org/officeDocument/2006/relationships" id="262" r:id="Rc45b4054301e47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4db8dc78014673" /><Relationship Type="http://schemas.openxmlformats.org/officeDocument/2006/relationships/slide" Target="/ppt/slides/slide1.xml" Id="R64a616025fc94978" /><Relationship Type="http://schemas.openxmlformats.org/officeDocument/2006/relationships/slide" Target="/ppt/slides/slide2.xml" Id="Ra77bf75000ac44e5" /><Relationship Type="http://schemas.openxmlformats.org/officeDocument/2006/relationships/slide" Target="/ppt/slides/slide3.xml" Id="R3eacf2f068424062" /><Relationship Type="http://schemas.openxmlformats.org/officeDocument/2006/relationships/slide" Target="/ppt/slides/slide4.xml" Id="R9617abdfaed74488" /><Relationship Type="http://schemas.openxmlformats.org/officeDocument/2006/relationships/slide" Target="/ppt/slides/slide5.xml" Id="Re52c1a4516dc4eaa" /><Relationship Type="http://schemas.openxmlformats.org/officeDocument/2006/relationships/slide" Target="/ppt/slides/slide6.xml" Id="R2e87a325cc6e49c7" /><Relationship Type="http://schemas.openxmlformats.org/officeDocument/2006/relationships/slide" Target="/ppt/slides/slide7.xml" Id="Rc45b4054301e47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7cf57bbb8a45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a9f6000f54e1b" /><Relationship Type="http://schemas.openxmlformats.org/officeDocument/2006/relationships/theme" Target="/ppt/slideMasters/theme/theme1.xml" Id="R565ea38ea26f4b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da9f6000f54e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4626e98ef43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fd575cc3e42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f5ddef0804f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e1acf90e94d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9a9a669d240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be06d410f4a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546f39b3046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FIRST PARTNERS HOLDING 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FIRST PARTNERS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FIRST PARTNERS HOLDING 5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FIRST PARTNERS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FIRST PARTNERS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FIRST PARTNERS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122 762 184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121 973 041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118 579 939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343 133 810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499 942 604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FIRST PARTNERS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HERMANRUD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FIRST PARTNERS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Stjerneveien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989 576 089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FIRST PARTNERS HOLDING 5 AS</a:t>
            </a:r>
          </a:p>
        </p:txBody>
      </p:sp>
    </p:spTree>
  </p:cSld>
  <p:clrMapOvr>
    <a:masterClrMapping xmlns:a="http://schemas.openxmlformats.org/drawingml/2006/main"/>
  </p:clrMapOvr>
</p:sld>
</file>