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e40b98de2a6492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9a828f15e454a79"/>
  </p:sldMasterIdLst>
  <p:sldIdLst>
    <p:sldId xmlns:r="http://schemas.openxmlformats.org/officeDocument/2006/relationships" id="256" r:id="Ra11d1b19627243db"/>
    <p:sldId xmlns:r="http://schemas.openxmlformats.org/officeDocument/2006/relationships" id="257" r:id="Rd35c2505befc4c45"/>
    <p:sldId xmlns:r="http://schemas.openxmlformats.org/officeDocument/2006/relationships" id="258" r:id="Re91a8286ad0e4844"/>
    <p:sldId xmlns:r="http://schemas.openxmlformats.org/officeDocument/2006/relationships" id="259" r:id="R8829de4d03c24d3a"/>
    <p:sldId xmlns:r="http://schemas.openxmlformats.org/officeDocument/2006/relationships" id="260" r:id="R281f419c195f4bc4"/>
    <p:sldId xmlns:r="http://schemas.openxmlformats.org/officeDocument/2006/relationships" id="261" r:id="R4f9265c9408643d6"/>
    <p:sldId xmlns:r="http://schemas.openxmlformats.org/officeDocument/2006/relationships" id="262" r:id="Rd13e60ea1f8a430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a828f15e454a79" /><Relationship Type="http://schemas.openxmlformats.org/officeDocument/2006/relationships/slide" Target="/ppt/slides/slide1.xml" Id="Ra11d1b19627243db" /><Relationship Type="http://schemas.openxmlformats.org/officeDocument/2006/relationships/slide" Target="/ppt/slides/slide2.xml" Id="Rd35c2505befc4c45" /><Relationship Type="http://schemas.openxmlformats.org/officeDocument/2006/relationships/slide" Target="/ppt/slides/slide3.xml" Id="Re91a8286ad0e4844" /><Relationship Type="http://schemas.openxmlformats.org/officeDocument/2006/relationships/slide" Target="/ppt/slides/slide4.xml" Id="R8829de4d03c24d3a" /><Relationship Type="http://schemas.openxmlformats.org/officeDocument/2006/relationships/slide" Target="/ppt/slides/slide5.xml" Id="R281f419c195f4bc4" /><Relationship Type="http://schemas.openxmlformats.org/officeDocument/2006/relationships/slide" Target="/ppt/slides/slide6.xml" Id="R4f9265c9408643d6" /><Relationship Type="http://schemas.openxmlformats.org/officeDocument/2006/relationships/slide" Target="/ppt/slides/slide7.xml" Id="Rd13e60ea1f8a430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c019a72a9948c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e94da682304ecf" /><Relationship Type="http://schemas.openxmlformats.org/officeDocument/2006/relationships/theme" Target="/ppt/slideMasters/theme/theme1.xml" Id="R896d3cd778b14cf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0e94da682304ec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611d7b03e6475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f7a67e19bc4c4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9d6d2cbfff4ad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f460b1c6b94a6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3e57aecb6f410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285a4e21c64d8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c84d6de88a47b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PAX FORLAG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PAX FORLAG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PAX FORLAG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PAX FORLAG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PAX FORLAG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PAX FORLAG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−25 227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−516 252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−516 252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−383 119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9 657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PAX FORLAG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SMITH-SIMONSEN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PAX FORLAG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989 577 913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PAX FORLAG AS</a:t>
            </a:r>
          </a:p>
        </p:txBody>
      </p:sp>
    </p:spTree>
  </p:cSld>
  <p:clrMapOvr>
    <a:masterClrMapping xmlns:a="http://schemas.openxmlformats.org/drawingml/2006/main"/>
  </p:clrMapOvr>
</p:sld>
</file>