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d29c3e282143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d69b8953994bb9"/>
  </p:sldMasterIdLst>
  <p:sldIdLst>
    <p:sldId xmlns:r="http://schemas.openxmlformats.org/officeDocument/2006/relationships" id="256" r:id="Rb9496258e5e543b2"/>
    <p:sldId xmlns:r="http://schemas.openxmlformats.org/officeDocument/2006/relationships" id="257" r:id="R94231bb89dd544ff"/>
    <p:sldId xmlns:r="http://schemas.openxmlformats.org/officeDocument/2006/relationships" id="258" r:id="R1afcfd9c22364e1c"/>
    <p:sldId xmlns:r="http://schemas.openxmlformats.org/officeDocument/2006/relationships" id="259" r:id="R0a74d5314dfd41aa"/>
    <p:sldId xmlns:r="http://schemas.openxmlformats.org/officeDocument/2006/relationships" id="260" r:id="Rc86874c13f884e83"/>
    <p:sldId xmlns:r="http://schemas.openxmlformats.org/officeDocument/2006/relationships" id="261" r:id="R213ebf8700304940"/>
    <p:sldId xmlns:r="http://schemas.openxmlformats.org/officeDocument/2006/relationships" id="262" r:id="Rf8b74b53304f40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d69b8953994bb9" /><Relationship Type="http://schemas.openxmlformats.org/officeDocument/2006/relationships/slide" Target="/ppt/slides/slide1.xml" Id="Rb9496258e5e543b2" /><Relationship Type="http://schemas.openxmlformats.org/officeDocument/2006/relationships/slide" Target="/ppt/slides/slide2.xml" Id="R94231bb89dd544ff" /><Relationship Type="http://schemas.openxmlformats.org/officeDocument/2006/relationships/slide" Target="/ppt/slides/slide3.xml" Id="R1afcfd9c22364e1c" /><Relationship Type="http://schemas.openxmlformats.org/officeDocument/2006/relationships/slide" Target="/ppt/slides/slide4.xml" Id="R0a74d5314dfd41aa" /><Relationship Type="http://schemas.openxmlformats.org/officeDocument/2006/relationships/slide" Target="/ppt/slides/slide5.xml" Id="Rc86874c13f884e83" /><Relationship Type="http://schemas.openxmlformats.org/officeDocument/2006/relationships/slide" Target="/ppt/slides/slide6.xml" Id="R213ebf8700304940" /><Relationship Type="http://schemas.openxmlformats.org/officeDocument/2006/relationships/slide" Target="/ppt/slides/slide7.xml" Id="Rf8b74b53304f40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b370d8c8f74d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3cdf7703c4999" /><Relationship Type="http://schemas.openxmlformats.org/officeDocument/2006/relationships/theme" Target="/ppt/slideMasters/theme/theme1.xml" Id="R5a937e426fa545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a3cdf7703c49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4791a27bf43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ab359d3da41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f76b9240146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da5febff14e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8464e324a49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1c93797144c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15752425a43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 KAPITALINVEST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 KAPITALINVEST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6 280 765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6 433 155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11 073 167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26 079 145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26 845 709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THOR 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989 582 593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