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08b922888044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aacb7e664f4c1a"/>
  </p:sldMasterIdLst>
  <p:sldIdLst>
    <p:sldId xmlns:r="http://schemas.openxmlformats.org/officeDocument/2006/relationships" id="256" r:id="R322ce34311b649d0"/>
    <p:sldId xmlns:r="http://schemas.openxmlformats.org/officeDocument/2006/relationships" id="257" r:id="Refea81756af3418b"/>
    <p:sldId xmlns:r="http://schemas.openxmlformats.org/officeDocument/2006/relationships" id="258" r:id="Rdcf5daadf611436b"/>
    <p:sldId xmlns:r="http://schemas.openxmlformats.org/officeDocument/2006/relationships" id="259" r:id="R2308ece65d864e65"/>
    <p:sldId xmlns:r="http://schemas.openxmlformats.org/officeDocument/2006/relationships" id="260" r:id="R568cc9fcbdb148a3"/>
    <p:sldId xmlns:r="http://schemas.openxmlformats.org/officeDocument/2006/relationships" id="261" r:id="Re200460633bf4945"/>
    <p:sldId xmlns:r="http://schemas.openxmlformats.org/officeDocument/2006/relationships" id="262" r:id="Rb256f5b563c140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acb7e664f4c1a" /><Relationship Type="http://schemas.openxmlformats.org/officeDocument/2006/relationships/slide" Target="/ppt/slides/slide1.xml" Id="R322ce34311b649d0" /><Relationship Type="http://schemas.openxmlformats.org/officeDocument/2006/relationships/slide" Target="/ppt/slides/slide2.xml" Id="Refea81756af3418b" /><Relationship Type="http://schemas.openxmlformats.org/officeDocument/2006/relationships/slide" Target="/ppt/slides/slide3.xml" Id="Rdcf5daadf611436b" /><Relationship Type="http://schemas.openxmlformats.org/officeDocument/2006/relationships/slide" Target="/ppt/slides/slide4.xml" Id="R2308ece65d864e65" /><Relationship Type="http://schemas.openxmlformats.org/officeDocument/2006/relationships/slide" Target="/ppt/slides/slide5.xml" Id="R568cc9fcbdb148a3" /><Relationship Type="http://schemas.openxmlformats.org/officeDocument/2006/relationships/slide" Target="/ppt/slides/slide6.xml" Id="Re200460633bf4945" /><Relationship Type="http://schemas.openxmlformats.org/officeDocument/2006/relationships/slide" Target="/ppt/slides/slide7.xml" Id="Rb256f5b563c140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37224816b45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b16dc52554f8a" /><Relationship Type="http://schemas.openxmlformats.org/officeDocument/2006/relationships/theme" Target="/ppt/slideMasters/theme/theme1.xml" Id="R72bdc28ea9be48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3b16dc52554f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aab53e73445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aadf1fd1a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1967e21ae41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d5d4458bd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7951a86534c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cc03537ae44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998ddb03341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GAREN MASKIN AS ble etablert [år] og holder til i Eidfjord.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4 981 201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825 019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744 873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1 206 948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GAREN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Øvrehagen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5783 Eidfjord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989 588 621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