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cf6f78b34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4108ea0744475"/>
  </p:sldMasterIdLst>
  <p:sldIdLst>
    <p:sldId xmlns:r="http://schemas.openxmlformats.org/officeDocument/2006/relationships" id="256" r:id="R2e0488b7a0984c02"/>
    <p:sldId xmlns:r="http://schemas.openxmlformats.org/officeDocument/2006/relationships" id="257" r:id="Rd115b342b1dc454a"/>
    <p:sldId xmlns:r="http://schemas.openxmlformats.org/officeDocument/2006/relationships" id="258" r:id="R9dffcc60165149ed"/>
    <p:sldId xmlns:r="http://schemas.openxmlformats.org/officeDocument/2006/relationships" id="259" r:id="R7cb4a17293e74089"/>
    <p:sldId xmlns:r="http://schemas.openxmlformats.org/officeDocument/2006/relationships" id="260" r:id="R26fe04da38d54d3f"/>
    <p:sldId xmlns:r="http://schemas.openxmlformats.org/officeDocument/2006/relationships" id="261" r:id="R83174cbc7b2e4cdb"/>
    <p:sldId xmlns:r="http://schemas.openxmlformats.org/officeDocument/2006/relationships" id="262" r:id="R8e95c7df8839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4108ea0744475" /><Relationship Type="http://schemas.openxmlformats.org/officeDocument/2006/relationships/slide" Target="/ppt/slides/slide1.xml" Id="R2e0488b7a0984c02" /><Relationship Type="http://schemas.openxmlformats.org/officeDocument/2006/relationships/slide" Target="/ppt/slides/slide2.xml" Id="Rd115b342b1dc454a" /><Relationship Type="http://schemas.openxmlformats.org/officeDocument/2006/relationships/slide" Target="/ppt/slides/slide3.xml" Id="R9dffcc60165149ed" /><Relationship Type="http://schemas.openxmlformats.org/officeDocument/2006/relationships/slide" Target="/ppt/slides/slide4.xml" Id="R7cb4a17293e74089" /><Relationship Type="http://schemas.openxmlformats.org/officeDocument/2006/relationships/slide" Target="/ppt/slides/slide5.xml" Id="R26fe04da38d54d3f" /><Relationship Type="http://schemas.openxmlformats.org/officeDocument/2006/relationships/slide" Target="/ppt/slides/slide6.xml" Id="R83174cbc7b2e4cdb" /><Relationship Type="http://schemas.openxmlformats.org/officeDocument/2006/relationships/slide" Target="/ppt/slides/slide7.xml" Id="R8e95c7df8839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36485e2bb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f9b9bf43415b" /><Relationship Type="http://schemas.openxmlformats.org/officeDocument/2006/relationships/theme" Target="/ppt/slideMasters/theme/theme1.xml" Id="R178f97dbd73d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af9b9bf43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653738c3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77e2de8d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e2992110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d2648f81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7070960e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b4061fcd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00dab8d5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