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8723d2c6d8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0a5ea4eb264fee"/>
  </p:sldMasterIdLst>
  <p:sldIdLst>
    <p:sldId xmlns:r="http://schemas.openxmlformats.org/officeDocument/2006/relationships" id="256" r:id="R257ab926aa1b4259"/>
    <p:sldId xmlns:r="http://schemas.openxmlformats.org/officeDocument/2006/relationships" id="257" r:id="R9b7934bd94fa443f"/>
    <p:sldId xmlns:r="http://schemas.openxmlformats.org/officeDocument/2006/relationships" id="258" r:id="R901d008dc262433f"/>
    <p:sldId xmlns:r="http://schemas.openxmlformats.org/officeDocument/2006/relationships" id="259" r:id="R96d67a23cff54956"/>
    <p:sldId xmlns:r="http://schemas.openxmlformats.org/officeDocument/2006/relationships" id="260" r:id="R6e7643ad4b5148e0"/>
    <p:sldId xmlns:r="http://schemas.openxmlformats.org/officeDocument/2006/relationships" id="261" r:id="Rd76a90a287b24a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a5ea4eb264fee" /><Relationship Type="http://schemas.openxmlformats.org/officeDocument/2006/relationships/slide" Target="/ppt/slides/slide1.xml" Id="R257ab926aa1b4259" /><Relationship Type="http://schemas.openxmlformats.org/officeDocument/2006/relationships/slide" Target="/ppt/slides/slide2.xml" Id="R9b7934bd94fa443f" /><Relationship Type="http://schemas.openxmlformats.org/officeDocument/2006/relationships/slide" Target="/ppt/slides/slide3.xml" Id="R901d008dc262433f" /><Relationship Type="http://schemas.openxmlformats.org/officeDocument/2006/relationships/slide" Target="/ppt/slides/slide4.xml" Id="R96d67a23cff54956" /><Relationship Type="http://schemas.openxmlformats.org/officeDocument/2006/relationships/slide" Target="/ppt/slides/slide5.xml" Id="R6e7643ad4b5148e0" /><Relationship Type="http://schemas.openxmlformats.org/officeDocument/2006/relationships/slide" Target="/ppt/slides/slide6.xml" Id="Rd76a90a287b24a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8bff93cc0e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d6a8da47b41ba" /><Relationship Type="http://schemas.openxmlformats.org/officeDocument/2006/relationships/theme" Target="/ppt/slideMasters/theme/theme1.xml" Id="Rd38698c6864348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d6a8da47b41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84ff4492a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e2ccfc84b43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292c08fbb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03004ef7346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3edf2c5b6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57793251f47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HIMALCONSULT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HIMALCONSULT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GURUNG HEM BAHADUR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989 600 540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HIMALCONSULT AS</a:t>
            </a:r>
          </a:p>
        </p:txBody>
      </p:sp>
    </p:spTree>
  </p:cSld>
  <p:clrMapOvr>
    <a:masterClrMapping xmlns:a="http://schemas.openxmlformats.org/drawingml/2006/main"/>
  </p:clrMapOvr>
</p:sld>
</file>