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40d1cc590b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7dcfb24b2346a2"/>
  </p:sldMasterIdLst>
  <p:sldIdLst>
    <p:sldId xmlns:r="http://schemas.openxmlformats.org/officeDocument/2006/relationships" id="256" r:id="Rc8806a28ecfb4556"/>
    <p:sldId xmlns:r="http://schemas.openxmlformats.org/officeDocument/2006/relationships" id="257" r:id="R9048bbada76e4df6"/>
    <p:sldId xmlns:r="http://schemas.openxmlformats.org/officeDocument/2006/relationships" id="258" r:id="R1aaa23f113eb42b1"/>
    <p:sldId xmlns:r="http://schemas.openxmlformats.org/officeDocument/2006/relationships" id="259" r:id="R3562381cf79c44eb"/>
    <p:sldId xmlns:r="http://schemas.openxmlformats.org/officeDocument/2006/relationships" id="260" r:id="R91cde5242b654ebf"/>
    <p:sldId xmlns:r="http://schemas.openxmlformats.org/officeDocument/2006/relationships" id="261" r:id="Rc8d68b97e26246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dcfb24b2346a2" /><Relationship Type="http://schemas.openxmlformats.org/officeDocument/2006/relationships/slide" Target="/ppt/slides/slide1.xml" Id="Rc8806a28ecfb4556" /><Relationship Type="http://schemas.openxmlformats.org/officeDocument/2006/relationships/slide" Target="/ppt/slides/slide2.xml" Id="R9048bbada76e4df6" /><Relationship Type="http://schemas.openxmlformats.org/officeDocument/2006/relationships/slide" Target="/ppt/slides/slide3.xml" Id="R1aaa23f113eb42b1" /><Relationship Type="http://schemas.openxmlformats.org/officeDocument/2006/relationships/slide" Target="/ppt/slides/slide4.xml" Id="R3562381cf79c44eb" /><Relationship Type="http://schemas.openxmlformats.org/officeDocument/2006/relationships/slide" Target="/ppt/slides/slide5.xml" Id="R91cde5242b654ebf" /><Relationship Type="http://schemas.openxmlformats.org/officeDocument/2006/relationships/slide" Target="/ppt/slides/slide6.xml" Id="Rc8d68b97e26246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5474320824e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9c462c8324f2d" /><Relationship Type="http://schemas.openxmlformats.org/officeDocument/2006/relationships/theme" Target="/ppt/slideMasters/theme/theme1.xml" Id="R03c4afe4a8684a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29c462c8324f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2ef21ece74a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d5de034af42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c67de2c5a49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d2bb3691c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2109feb4b4a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1ba808b7f49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KÅFJORD SERVICE &amp;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SERVICE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KÅFJORD SERVICE &amp; UTLEIE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SERVICE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SERVICE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SERVICE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1 206 675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1 215 034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SERVICE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Arild Kåfjord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SERVICE &amp; UTLEIE AS</a:t>
            </a:r>
          </a:p>
        </p:txBody>
      </p:sp>
    </p:spTree>
  </p:cSld>
  <p:clrMapOvr>
    <a:masterClrMapping xmlns:a="http://schemas.openxmlformats.org/drawingml/2006/main"/>
  </p:clrMapOvr>
</p:sld>
</file>