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c70ed10664f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61093f2a7d42e3"/>
  </p:sldMasterIdLst>
  <p:sldIdLst>
    <p:sldId xmlns:r="http://schemas.openxmlformats.org/officeDocument/2006/relationships" id="256" r:id="R31709c3434b24923"/>
    <p:sldId xmlns:r="http://schemas.openxmlformats.org/officeDocument/2006/relationships" id="257" r:id="Rf9b0d08dfe5040f2"/>
    <p:sldId xmlns:r="http://schemas.openxmlformats.org/officeDocument/2006/relationships" id="258" r:id="Rdfd4cb762e4e43cb"/>
    <p:sldId xmlns:r="http://schemas.openxmlformats.org/officeDocument/2006/relationships" id="259" r:id="R256ac1f5f3ef4a25"/>
    <p:sldId xmlns:r="http://schemas.openxmlformats.org/officeDocument/2006/relationships" id="260" r:id="Re71daacb50e3438c"/>
    <p:sldId xmlns:r="http://schemas.openxmlformats.org/officeDocument/2006/relationships" id="261" r:id="Ra508d1c7c9994e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1093f2a7d42e3" /><Relationship Type="http://schemas.openxmlformats.org/officeDocument/2006/relationships/slide" Target="/ppt/slides/slide1.xml" Id="R31709c3434b24923" /><Relationship Type="http://schemas.openxmlformats.org/officeDocument/2006/relationships/slide" Target="/ppt/slides/slide2.xml" Id="Rf9b0d08dfe5040f2" /><Relationship Type="http://schemas.openxmlformats.org/officeDocument/2006/relationships/slide" Target="/ppt/slides/slide3.xml" Id="Rdfd4cb762e4e43cb" /><Relationship Type="http://schemas.openxmlformats.org/officeDocument/2006/relationships/slide" Target="/ppt/slides/slide4.xml" Id="R256ac1f5f3ef4a25" /><Relationship Type="http://schemas.openxmlformats.org/officeDocument/2006/relationships/slide" Target="/ppt/slides/slide5.xml" Id="Re71daacb50e3438c" /><Relationship Type="http://schemas.openxmlformats.org/officeDocument/2006/relationships/slide" Target="/ppt/slides/slide6.xml" Id="Ra508d1c7c9994e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85d242203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8e30432064f14" /><Relationship Type="http://schemas.openxmlformats.org/officeDocument/2006/relationships/theme" Target="/ppt/slideMasters/theme/theme1.xml" Id="Rbd2078ccb144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8e3043206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d70018f7e45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4d7f99a59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0fd8a80af46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ea5763746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2d113e8b140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3224fbfb14d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Arve Regland, Kjeksla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arve.regland@gmail.com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989 600 672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K9 INVEST AS</a:t>
            </a:r>
          </a:p>
        </p:txBody>
      </p:sp>
    </p:spTree>
  </p:cSld>
  <p:clrMapOvr>
    <a:masterClrMapping xmlns:a="http://schemas.openxmlformats.org/drawingml/2006/main"/>
  </p:clrMapOvr>
</p:sld>
</file>