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4e078d204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2eeb10b474b16"/>
  </p:sldMasterIdLst>
  <p:sldIdLst>
    <p:sldId xmlns:r="http://schemas.openxmlformats.org/officeDocument/2006/relationships" id="256" r:id="R843ba079ba504d0f"/>
    <p:sldId xmlns:r="http://schemas.openxmlformats.org/officeDocument/2006/relationships" id="257" r:id="R4db8b8aaf656481e"/>
    <p:sldId xmlns:r="http://schemas.openxmlformats.org/officeDocument/2006/relationships" id="258" r:id="R8d426189b0894595"/>
    <p:sldId xmlns:r="http://schemas.openxmlformats.org/officeDocument/2006/relationships" id="259" r:id="Re23d314c45744866"/>
    <p:sldId xmlns:r="http://schemas.openxmlformats.org/officeDocument/2006/relationships" id="260" r:id="R203cc630ee9e4eb6"/>
    <p:sldId xmlns:r="http://schemas.openxmlformats.org/officeDocument/2006/relationships" id="261" r:id="Rf35695a0a48542e0"/>
    <p:sldId xmlns:r="http://schemas.openxmlformats.org/officeDocument/2006/relationships" id="262" r:id="Rfd08a49d0cb5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2eeb10b474b16" /><Relationship Type="http://schemas.openxmlformats.org/officeDocument/2006/relationships/slide" Target="/ppt/slides/slide1.xml" Id="R843ba079ba504d0f" /><Relationship Type="http://schemas.openxmlformats.org/officeDocument/2006/relationships/slide" Target="/ppt/slides/slide2.xml" Id="R4db8b8aaf656481e" /><Relationship Type="http://schemas.openxmlformats.org/officeDocument/2006/relationships/slide" Target="/ppt/slides/slide3.xml" Id="R8d426189b0894595" /><Relationship Type="http://schemas.openxmlformats.org/officeDocument/2006/relationships/slide" Target="/ppt/slides/slide4.xml" Id="Re23d314c45744866" /><Relationship Type="http://schemas.openxmlformats.org/officeDocument/2006/relationships/slide" Target="/ppt/slides/slide5.xml" Id="R203cc630ee9e4eb6" /><Relationship Type="http://schemas.openxmlformats.org/officeDocument/2006/relationships/slide" Target="/ppt/slides/slide6.xml" Id="Rf35695a0a48542e0" /><Relationship Type="http://schemas.openxmlformats.org/officeDocument/2006/relationships/slide" Target="/ppt/slides/slide7.xml" Id="Rfd08a49d0cb5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2c1de9bf6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a85644264fd0" /><Relationship Type="http://schemas.openxmlformats.org/officeDocument/2006/relationships/theme" Target="/ppt/slideMasters/theme/theme1.xml" Id="R57c84585014a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6a8564426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eda5e3bfd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b60ec9dc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3ae22550c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5b137f0d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5da64b96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d826131c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d2055558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K9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55 927 119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56 938 270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REGLAND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REGLAND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Regland, Kjeksla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arve.regland@gmail.com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 INVEST AS</a:t>
            </a:r>
          </a:p>
        </p:txBody>
      </p:sp>
    </p:spTree>
  </p:cSld>
  <p:clrMapOvr>
    <a:masterClrMapping xmlns:a="http://schemas.openxmlformats.org/drawingml/2006/main"/>
  </p:clrMapOvr>
</p:sld>
</file>