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7935de29047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bb64afd1644229"/>
  </p:sldMasterIdLst>
  <p:sldIdLst>
    <p:sldId xmlns:r="http://schemas.openxmlformats.org/officeDocument/2006/relationships" id="256" r:id="Rdf4d0e8a869a47db"/>
    <p:sldId xmlns:r="http://schemas.openxmlformats.org/officeDocument/2006/relationships" id="257" r:id="R530c1ccdd8f947d2"/>
    <p:sldId xmlns:r="http://schemas.openxmlformats.org/officeDocument/2006/relationships" id="258" r:id="R56cee8425f9f42c4"/>
    <p:sldId xmlns:r="http://schemas.openxmlformats.org/officeDocument/2006/relationships" id="259" r:id="R7915a53e6d034295"/>
    <p:sldId xmlns:r="http://schemas.openxmlformats.org/officeDocument/2006/relationships" id="260" r:id="R38cb136925354829"/>
    <p:sldId xmlns:r="http://schemas.openxmlformats.org/officeDocument/2006/relationships" id="261" r:id="R7ce0e7b5262141a2"/>
    <p:sldId xmlns:r="http://schemas.openxmlformats.org/officeDocument/2006/relationships" id="262" r:id="R3eb30687eecf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b64afd1644229" /><Relationship Type="http://schemas.openxmlformats.org/officeDocument/2006/relationships/slide" Target="/ppt/slides/slide1.xml" Id="Rdf4d0e8a869a47db" /><Relationship Type="http://schemas.openxmlformats.org/officeDocument/2006/relationships/slide" Target="/ppt/slides/slide2.xml" Id="R530c1ccdd8f947d2" /><Relationship Type="http://schemas.openxmlformats.org/officeDocument/2006/relationships/slide" Target="/ppt/slides/slide3.xml" Id="R56cee8425f9f42c4" /><Relationship Type="http://schemas.openxmlformats.org/officeDocument/2006/relationships/slide" Target="/ppt/slides/slide4.xml" Id="R7915a53e6d034295" /><Relationship Type="http://schemas.openxmlformats.org/officeDocument/2006/relationships/slide" Target="/ppt/slides/slide5.xml" Id="R38cb136925354829" /><Relationship Type="http://schemas.openxmlformats.org/officeDocument/2006/relationships/slide" Target="/ppt/slides/slide6.xml" Id="R7ce0e7b5262141a2" /><Relationship Type="http://schemas.openxmlformats.org/officeDocument/2006/relationships/slide" Target="/ppt/slides/slide7.xml" Id="R3eb30687eecf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1a308e53c46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5a74717384f83" /><Relationship Type="http://schemas.openxmlformats.org/officeDocument/2006/relationships/theme" Target="/ppt/slideMasters/theme/theme1.xml" Id="R6d4c755e1115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5a7471738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d14b0dc38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29d47cb60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83b0a4fbe41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ec09c632842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fcc4cc03e44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6184449864a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e0852640d4b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STENSBY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STENSBY REGNSKAP AS ble etablert [år] og holder til i Tomasjord.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3 015 878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MALETA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Evjenvegen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9024 Tomasjord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sven@stensbyregnskap.no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www.stensbyregnskap.no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989 601 466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