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a12339e90941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c5d8b74ca64da6"/>
  </p:sldMasterIdLst>
  <p:sldIdLst>
    <p:sldId xmlns:r="http://schemas.openxmlformats.org/officeDocument/2006/relationships" id="256" r:id="R17579ec321bf4d71"/>
    <p:sldId xmlns:r="http://schemas.openxmlformats.org/officeDocument/2006/relationships" id="257" r:id="R85b56aa744684cde"/>
    <p:sldId xmlns:r="http://schemas.openxmlformats.org/officeDocument/2006/relationships" id="258" r:id="R3d7dd88a08ba4628"/>
    <p:sldId xmlns:r="http://schemas.openxmlformats.org/officeDocument/2006/relationships" id="259" r:id="Rdcc7517d2b834a0c"/>
    <p:sldId xmlns:r="http://schemas.openxmlformats.org/officeDocument/2006/relationships" id="260" r:id="R246647aea2f54807"/>
    <p:sldId xmlns:r="http://schemas.openxmlformats.org/officeDocument/2006/relationships" id="261" r:id="R22dd9da7a1c947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c5d8b74ca64da6" /><Relationship Type="http://schemas.openxmlformats.org/officeDocument/2006/relationships/slide" Target="/ppt/slides/slide1.xml" Id="R17579ec321bf4d71" /><Relationship Type="http://schemas.openxmlformats.org/officeDocument/2006/relationships/slide" Target="/ppt/slides/slide2.xml" Id="R85b56aa744684cde" /><Relationship Type="http://schemas.openxmlformats.org/officeDocument/2006/relationships/slide" Target="/ppt/slides/slide3.xml" Id="R3d7dd88a08ba4628" /><Relationship Type="http://schemas.openxmlformats.org/officeDocument/2006/relationships/slide" Target="/ppt/slides/slide4.xml" Id="Rdcc7517d2b834a0c" /><Relationship Type="http://schemas.openxmlformats.org/officeDocument/2006/relationships/slide" Target="/ppt/slides/slide5.xml" Id="R246647aea2f54807" /><Relationship Type="http://schemas.openxmlformats.org/officeDocument/2006/relationships/slide" Target="/ppt/slides/slide6.xml" Id="R22dd9da7a1c947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7025c6d3154f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ebf3150ad4450" /><Relationship Type="http://schemas.openxmlformats.org/officeDocument/2006/relationships/theme" Target="/ppt/slideMasters/theme/theme1.xml" Id="Rfe8bfdfeb1fb4d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febf3150ad44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faadd4f7842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2c1f278cb4f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a9427bf5c4a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218c1c3944f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824d31c6c4d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8e9fd981c4c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GLOBAL INVESTORS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INVESTORS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GLOBAL INVESTORS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INVESTORS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INVESTORS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INVESTORS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EINAR ANDREAS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KJØLSTAD RUNE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MARIBO STEINAR JAN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SCHERER JAN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SPARBY REIDAR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VERNFELT JAN IVAR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INVESTORS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989 603 086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INVESTORS AS</a:t>
            </a:r>
          </a:p>
        </p:txBody>
      </p:sp>
    </p:spTree>
  </p:cSld>
  <p:clrMapOvr>
    <a:masterClrMapping xmlns:a="http://schemas.openxmlformats.org/drawingml/2006/main"/>
  </p:clrMapOvr>
</p:sld>
</file>