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4ea72005e45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3fbc652a64ad5"/>
  </p:sldMasterIdLst>
  <p:sldIdLst>
    <p:sldId xmlns:r="http://schemas.openxmlformats.org/officeDocument/2006/relationships" id="256" r:id="R02f91c3d34524f30"/>
    <p:sldId xmlns:r="http://schemas.openxmlformats.org/officeDocument/2006/relationships" id="257" r:id="Ra9242ef7eb124b78"/>
    <p:sldId xmlns:r="http://schemas.openxmlformats.org/officeDocument/2006/relationships" id="258" r:id="R34b73f3d28a647a1"/>
    <p:sldId xmlns:r="http://schemas.openxmlformats.org/officeDocument/2006/relationships" id="259" r:id="Rad507fdec09c46f7"/>
    <p:sldId xmlns:r="http://schemas.openxmlformats.org/officeDocument/2006/relationships" id="260" r:id="R367ade3b5f2b4914"/>
    <p:sldId xmlns:r="http://schemas.openxmlformats.org/officeDocument/2006/relationships" id="261" r:id="Rb9204088921942cc"/>
    <p:sldId xmlns:r="http://schemas.openxmlformats.org/officeDocument/2006/relationships" id="262" r:id="Rf72a8d494b2b4c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3fbc652a64ad5" /><Relationship Type="http://schemas.openxmlformats.org/officeDocument/2006/relationships/slide" Target="/ppt/slides/slide1.xml" Id="R02f91c3d34524f30" /><Relationship Type="http://schemas.openxmlformats.org/officeDocument/2006/relationships/slide" Target="/ppt/slides/slide2.xml" Id="Ra9242ef7eb124b78" /><Relationship Type="http://schemas.openxmlformats.org/officeDocument/2006/relationships/slide" Target="/ppt/slides/slide3.xml" Id="R34b73f3d28a647a1" /><Relationship Type="http://schemas.openxmlformats.org/officeDocument/2006/relationships/slide" Target="/ppt/slides/slide4.xml" Id="Rad507fdec09c46f7" /><Relationship Type="http://schemas.openxmlformats.org/officeDocument/2006/relationships/slide" Target="/ppt/slides/slide5.xml" Id="R367ade3b5f2b4914" /><Relationship Type="http://schemas.openxmlformats.org/officeDocument/2006/relationships/slide" Target="/ppt/slides/slide6.xml" Id="Rb9204088921942cc" /><Relationship Type="http://schemas.openxmlformats.org/officeDocument/2006/relationships/slide" Target="/ppt/slides/slide7.xml" Id="Rf72a8d494b2b4c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2bd2f2d0549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375c2e47f4f21" /><Relationship Type="http://schemas.openxmlformats.org/officeDocument/2006/relationships/theme" Target="/ppt/slideMasters/theme/theme1.xml" Id="R69966a0555894e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375c2e47f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dd7a1b2e8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9409134c3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f3992c7ae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b004eefd9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a304777c8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d134ca43d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f9141110044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ANINE ELGUREN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MARTIN SOMMERNES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989 606 301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PIA INVEST AS</a:t>
            </a:r>
          </a:p>
        </p:txBody>
      </p:sp>
    </p:spTree>
  </p:cSld>
  <p:clrMapOvr>
    <a:masterClrMapping xmlns:a="http://schemas.openxmlformats.org/drawingml/2006/main"/>
  </p:clrMapOvr>
</p:sld>
</file>