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958893b4d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98b5c084a47a4"/>
  </p:sldMasterIdLst>
  <p:sldIdLst>
    <p:sldId xmlns:r="http://schemas.openxmlformats.org/officeDocument/2006/relationships" id="256" r:id="Rb175d450c5b64471"/>
    <p:sldId xmlns:r="http://schemas.openxmlformats.org/officeDocument/2006/relationships" id="257" r:id="R2289d597870b4133"/>
    <p:sldId xmlns:r="http://schemas.openxmlformats.org/officeDocument/2006/relationships" id="258" r:id="R999316cf356344d1"/>
    <p:sldId xmlns:r="http://schemas.openxmlformats.org/officeDocument/2006/relationships" id="259" r:id="R978713ace55b4dd1"/>
    <p:sldId xmlns:r="http://schemas.openxmlformats.org/officeDocument/2006/relationships" id="260" r:id="R562897eef1084a97"/>
    <p:sldId xmlns:r="http://schemas.openxmlformats.org/officeDocument/2006/relationships" id="261" r:id="R85d38bd29c58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98b5c084a47a4" /><Relationship Type="http://schemas.openxmlformats.org/officeDocument/2006/relationships/slide" Target="/ppt/slides/slide1.xml" Id="Rb175d450c5b64471" /><Relationship Type="http://schemas.openxmlformats.org/officeDocument/2006/relationships/slide" Target="/ppt/slides/slide2.xml" Id="R2289d597870b4133" /><Relationship Type="http://schemas.openxmlformats.org/officeDocument/2006/relationships/slide" Target="/ppt/slides/slide3.xml" Id="R999316cf356344d1" /><Relationship Type="http://schemas.openxmlformats.org/officeDocument/2006/relationships/slide" Target="/ppt/slides/slide4.xml" Id="R978713ace55b4dd1" /><Relationship Type="http://schemas.openxmlformats.org/officeDocument/2006/relationships/slide" Target="/ppt/slides/slide5.xml" Id="R562897eef1084a97" /><Relationship Type="http://schemas.openxmlformats.org/officeDocument/2006/relationships/slide" Target="/ppt/slides/slide6.xml" Id="R85d38bd29c58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32f379407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b431785ff4c36" /><Relationship Type="http://schemas.openxmlformats.org/officeDocument/2006/relationships/theme" Target="/ppt/slideMasters/theme/theme1.xml" Id="Rfc193da7100f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b431785ff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550068f1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ca1cc1d39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1379f9387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4ab05290a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e94e0ee8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6173e2a4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LYSNE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LYSNE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LYSNE HELGE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989 606 573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LYSNE AS</a:t>
            </a:r>
          </a:p>
        </p:txBody>
      </p:sp>
    </p:spTree>
  </p:cSld>
  <p:clrMapOvr>
    <a:masterClrMapping xmlns:a="http://schemas.openxmlformats.org/drawingml/2006/main"/>
  </p:clrMapOvr>
</p:sld>
</file>