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3b343a0e1649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34be4347d64c79"/>
  </p:sldMasterIdLst>
  <p:sldIdLst>
    <p:sldId xmlns:r="http://schemas.openxmlformats.org/officeDocument/2006/relationships" id="256" r:id="R85102152faee4181"/>
    <p:sldId xmlns:r="http://schemas.openxmlformats.org/officeDocument/2006/relationships" id="257" r:id="R19edb1ee718c48dd"/>
    <p:sldId xmlns:r="http://schemas.openxmlformats.org/officeDocument/2006/relationships" id="258" r:id="Rb7613634b68748dc"/>
    <p:sldId xmlns:r="http://schemas.openxmlformats.org/officeDocument/2006/relationships" id="259" r:id="R70d467a135e74793"/>
    <p:sldId xmlns:r="http://schemas.openxmlformats.org/officeDocument/2006/relationships" id="260" r:id="Re3f8892a14b04692"/>
    <p:sldId xmlns:r="http://schemas.openxmlformats.org/officeDocument/2006/relationships" id="261" r:id="R0d6cf6f45e6740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4be4347d64c79" /><Relationship Type="http://schemas.openxmlformats.org/officeDocument/2006/relationships/slide" Target="/ppt/slides/slide1.xml" Id="R85102152faee4181" /><Relationship Type="http://schemas.openxmlformats.org/officeDocument/2006/relationships/slide" Target="/ppt/slides/slide2.xml" Id="R19edb1ee718c48dd" /><Relationship Type="http://schemas.openxmlformats.org/officeDocument/2006/relationships/slide" Target="/ppt/slides/slide3.xml" Id="Rb7613634b68748dc" /><Relationship Type="http://schemas.openxmlformats.org/officeDocument/2006/relationships/slide" Target="/ppt/slides/slide4.xml" Id="R70d467a135e74793" /><Relationship Type="http://schemas.openxmlformats.org/officeDocument/2006/relationships/slide" Target="/ppt/slides/slide5.xml" Id="Re3f8892a14b04692" /><Relationship Type="http://schemas.openxmlformats.org/officeDocument/2006/relationships/slide" Target="/ppt/slides/slide6.xml" Id="R0d6cf6f45e6740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019a9263249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f08c5dd4e40d9" /><Relationship Type="http://schemas.openxmlformats.org/officeDocument/2006/relationships/theme" Target="/ppt/slideMasters/theme/theme1.xml" Id="Rf4510a80890b4a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5f08c5dd4e40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d93a6774c40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9394fc08540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5884e6ec84a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3915b3ab543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5fa439e92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35e78459e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 STUDIO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 STUDIO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NOVEN ARILD JOSTEIN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 STUDIO AS</a:t>
            </a:r>
          </a:p>
        </p:txBody>
      </p:sp>
    </p:spTree>
  </p:cSld>
  <p:clrMapOvr>
    <a:masterClrMapping xmlns:a="http://schemas.openxmlformats.org/drawingml/2006/main"/>
  </p:clrMapOvr>
</p:sld>
</file>