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86799f6f148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dbf54bc2244312"/>
  </p:sldMasterIdLst>
  <p:sldIdLst>
    <p:sldId xmlns:r="http://schemas.openxmlformats.org/officeDocument/2006/relationships" id="256" r:id="R8871eec9c81545fd"/>
    <p:sldId xmlns:r="http://schemas.openxmlformats.org/officeDocument/2006/relationships" id="257" r:id="R8bdb9cbadef843a1"/>
    <p:sldId xmlns:r="http://schemas.openxmlformats.org/officeDocument/2006/relationships" id="258" r:id="Rc8d60bb0a5e74cc0"/>
    <p:sldId xmlns:r="http://schemas.openxmlformats.org/officeDocument/2006/relationships" id="259" r:id="R62e67ec93e604052"/>
    <p:sldId xmlns:r="http://schemas.openxmlformats.org/officeDocument/2006/relationships" id="260" r:id="Rc81f8ec0c503484f"/>
    <p:sldId xmlns:r="http://schemas.openxmlformats.org/officeDocument/2006/relationships" id="261" r:id="R7dc291c4e87c438d"/>
    <p:sldId xmlns:r="http://schemas.openxmlformats.org/officeDocument/2006/relationships" id="262" r:id="R9e96a4bf6ac9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bf54bc2244312" /><Relationship Type="http://schemas.openxmlformats.org/officeDocument/2006/relationships/slide" Target="/ppt/slides/slide1.xml" Id="R8871eec9c81545fd" /><Relationship Type="http://schemas.openxmlformats.org/officeDocument/2006/relationships/slide" Target="/ppt/slides/slide2.xml" Id="R8bdb9cbadef843a1" /><Relationship Type="http://schemas.openxmlformats.org/officeDocument/2006/relationships/slide" Target="/ppt/slides/slide3.xml" Id="Rc8d60bb0a5e74cc0" /><Relationship Type="http://schemas.openxmlformats.org/officeDocument/2006/relationships/slide" Target="/ppt/slides/slide4.xml" Id="R62e67ec93e604052" /><Relationship Type="http://schemas.openxmlformats.org/officeDocument/2006/relationships/slide" Target="/ppt/slides/slide5.xml" Id="Rc81f8ec0c503484f" /><Relationship Type="http://schemas.openxmlformats.org/officeDocument/2006/relationships/slide" Target="/ppt/slides/slide6.xml" Id="R7dc291c4e87c438d" /><Relationship Type="http://schemas.openxmlformats.org/officeDocument/2006/relationships/slide" Target="/ppt/slides/slide7.xml" Id="R9e96a4bf6ac9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6f8a2ee0c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e4cbb76db4d28" /><Relationship Type="http://schemas.openxmlformats.org/officeDocument/2006/relationships/theme" Target="/ppt/slideMasters/theme/theme1.xml" Id="R112a216d1269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e4cbb76db4d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a5bc4ec1747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a8a4f15fc4a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8196765c74a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59f44b3a2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0a2c02f84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f4a1ed9b741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52a8c80d1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STORD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STORD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14 023 252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3 086 372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6 533 274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 136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45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www.aktiva.no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989 608 398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