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7d708ce6b2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ac221543c412a"/>
  </p:sldMasterIdLst>
  <p:sldIdLst>
    <p:sldId xmlns:r="http://schemas.openxmlformats.org/officeDocument/2006/relationships" id="256" r:id="R186eead0c3d94620"/>
    <p:sldId xmlns:r="http://schemas.openxmlformats.org/officeDocument/2006/relationships" id="257" r:id="Rf9a2f65e20764a41"/>
    <p:sldId xmlns:r="http://schemas.openxmlformats.org/officeDocument/2006/relationships" id="258" r:id="R1ff368a11e1f44a2"/>
    <p:sldId xmlns:r="http://schemas.openxmlformats.org/officeDocument/2006/relationships" id="259" r:id="R6715cdf52c994981"/>
    <p:sldId xmlns:r="http://schemas.openxmlformats.org/officeDocument/2006/relationships" id="260" r:id="R95f580fa49b44a20"/>
    <p:sldId xmlns:r="http://schemas.openxmlformats.org/officeDocument/2006/relationships" id="261" r:id="Rda4ae36de255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ac221543c412a" /><Relationship Type="http://schemas.openxmlformats.org/officeDocument/2006/relationships/slide" Target="/ppt/slides/slide1.xml" Id="R186eead0c3d94620" /><Relationship Type="http://schemas.openxmlformats.org/officeDocument/2006/relationships/slide" Target="/ppt/slides/slide2.xml" Id="Rf9a2f65e20764a41" /><Relationship Type="http://schemas.openxmlformats.org/officeDocument/2006/relationships/slide" Target="/ppt/slides/slide3.xml" Id="R1ff368a11e1f44a2" /><Relationship Type="http://schemas.openxmlformats.org/officeDocument/2006/relationships/slide" Target="/ppt/slides/slide4.xml" Id="R6715cdf52c994981" /><Relationship Type="http://schemas.openxmlformats.org/officeDocument/2006/relationships/slide" Target="/ppt/slides/slide5.xml" Id="R95f580fa49b44a20" /><Relationship Type="http://schemas.openxmlformats.org/officeDocument/2006/relationships/slide" Target="/ppt/slides/slide6.xml" Id="Rda4ae36de255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549fb308e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7eb9559cf4e57" /><Relationship Type="http://schemas.openxmlformats.org/officeDocument/2006/relationships/theme" Target="/ppt/slideMasters/theme/theme1.xml" Id="R79a9dc87157e48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07eb9559cf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562cd0abf41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a3a61f1c8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e7fbb7b5e44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09b5200e04d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27b09357c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dbe56653e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HOMAN ZANDI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HOMAN ZANDI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 ZANDI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HOMAN ZANDI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HOMAN ZANDI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HOMAN ZANDI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 ZANDI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PARISA FALAHI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HOMAN ZANDI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989 609 750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HOMAN ZANDI HOLDING AS</a:t>
            </a:r>
          </a:p>
        </p:txBody>
      </p:sp>
    </p:spTree>
  </p:cSld>
  <p:clrMapOvr>
    <a:masterClrMapping xmlns:a="http://schemas.openxmlformats.org/drawingml/2006/main"/>
  </p:clrMapOvr>
</p:sld>
</file>