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0f47646c9c4f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7ae8c3b30c4a5a"/>
  </p:sldMasterIdLst>
  <p:sldIdLst>
    <p:sldId xmlns:r="http://schemas.openxmlformats.org/officeDocument/2006/relationships" id="256" r:id="Rb0c8d37f2b9b4fb7"/>
    <p:sldId xmlns:r="http://schemas.openxmlformats.org/officeDocument/2006/relationships" id="257" r:id="Re39ee6a22e254b41"/>
    <p:sldId xmlns:r="http://schemas.openxmlformats.org/officeDocument/2006/relationships" id="258" r:id="R22f223e4ceef4d34"/>
    <p:sldId xmlns:r="http://schemas.openxmlformats.org/officeDocument/2006/relationships" id="259" r:id="Rbc92f124e38247b2"/>
    <p:sldId xmlns:r="http://schemas.openxmlformats.org/officeDocument/2006/relationships" id="260" r:id="R6da95ec597104933"/>
    <p:sldId xmlns:r="http://schemas.openxmlformats.org/officeDocument/2006/relationships" id="261" r:id="R367f565120ce4a0d"/>
    <p:sldId xmlns:r="http://schemas.openxmlformats.org/officeDocument/2006/relationships" id="262" r:id="R9659e944f01949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7ae8c3b30c4a5a" /><Relationship Type="http://schemas.openxmlformats.org/officeDocument/2006/relationships/slide" Target="/ppt/slides/slide1.xml" Id="Rb0c8d37f2b9b4fb7" /><Relationship Type="http://schemas.openxmlformats.org/officeDocument/2006/relationships/slide" Target="/ppt/slides/slide2.xml" Id="Re39ee6a22e254b41" /><Relationship Type="http://schemas.openxmlformats.org/officeDocument/2006/relationships/slide" Target="/ppt/slides/slide3.xml" Id="R22f223e4ceef4d34" /><Relationship Type="http://schemas.openxmlformats.org/officeDocument/2006/relationships/slide" Target="/ppt/slides/slide4.xml" Id="Rbc92f124e38247b2" /><Relationship Type="http://schemas.openxmlformats.org/officeDocument/2006/relationships/slide" Target="/ppt/slides/slide5.xml" Id="R6da95ec597104933" /><Relationship Type="http://schemas.openxmlformats.org/officeDocument/2006/relationships/slide" Target="/ppt/slides/slide6.xml" Id="R367f565120ce4a0d" /><Relationship Type="http://schemas.openxmlformats.org/officeDocument/2006/relationships/slide" Target="/ppt/slides/slide7.xml" Id="R9659e944f01949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4c8413441c44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b714f5e8d4e66" /><Relationship Type="http://schemas.openxmlformats.org/officeDocument/2006/relationships/theme" Target="/ppt/slideMasters/theme/theme1.xml" Id="Rfdf08f896c8d4d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0b714f5e8d4e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712f844dad41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695b71495448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fa654354c742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681916f00442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d9b564361742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772dbbcd584f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2909d9273840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TAKST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TAKST AS ble etablert [år] og holder til i Årnes.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1 628 193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609 806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391 657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2 519 378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4 481 315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HALVORSEN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Svarverudgrenda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2150 Årnes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90 18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989 615 513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 AS</a:t>
            </a:r>
          </a:p>
        </p:txBody>
      </p:sp>
    </p:spTree>
  </p:cSld>
  <p:clrMapOvr>
    <a:masterClrMapping xmlns:a="http://schemas.openxmlformats.org/drawingml/2006/main"/>
  </p:clrMapOvr>
</p:sld>
</file>