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e59b9974c4d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47b0fcc6d4145"/>
  </p:sldMasterIdLst>
  <p:sldIdLst>
    <p:sldId xmlns:r="http://schemas.openxmlformats.org/officeDocument/2006/relationships" id="256" r:id="R3809c442ecad4f3a"/>
    <p:sldId xmlns:r="http://schemas.openxmlformats.org/officeDocument/2006/relationships" id="257" r:id="R23c6432c1be1410d"/>
    <p:sldId xmlns:r="http://schemas.openxmlformats.org/officeDocument/2006/relationships" id="258" r:id="R77a60c79d0f1418a"/>
    <p:sldId xmlns:r="http://schemas.openxmlformats.org/officeDocument/2006/relationships" id="259" r:id="Ree91c0fa67f04e1d"/>
    <p:sldId xmlns:r="http://schemas.openxmlformats.org/officeDocument/2006/relationships" id="260" r:id="R23ea75c5e18f41cc"/>
    <p:sldId xmlns:r="http://schemas.openxmlformats.org/officeDocument/2006/relationships" id="261" r:id="Rdcdbef7c1d13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47b0fcc6d4145" /><Relationship Type="http://schemas.openxmlformats.org/officeDocument/2006/relationships/slide" Target="/ppt/slides/slide1.xml" Id="R3809c442ecad4f3a" /><Relationship Type="http://schemas.openxmlformats.org/officeDocument/2006/relationships/slide" Target="/ppt/slides/slide2.xml" Id="R23c6432c1be1410d" /><Relationship Type="http://schemas.openxmlformats.org/officeDocument/2006/relationships/slide" Target="/ppt/slides/slide3.xml" Id="R77a60c79d0f1418a" /><Relationship Type="http://schemas.openxmlformats.org/officeDocument/2006/relationships/slide" Target="/ppt/slides/slide4.xml" Id="Ree91c0fa67f04e1d" /><Relationship Type="http://schemas.openxmlformats.org/officeDocument/2006/relationships/slide" Target="/ppt/slides/slide5.xml" Id="R23ea75c5e18f41cc" /><Relationship Type="http://schemas.openxmlformats.org/officeDocument/2006/relationships/slide" Target="/ppt/slides/slide6.xml" Id="Rdcdbef7c1d13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3d06abe73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daff1d63046ff" /><Relationship Type="http://schemas.openxmlformats.org/officeDocument/2006/relationships/theme" Target="/ppt/slideMasters/theme/theme1.xml" Id="Re4473c75496d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daff1d630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c1793942a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949e011cb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2e987b23a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476e013f942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d2bcfae543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5130a233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HELSETH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989 616 137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HELSETH EIENDOM AS</a:t>
            </a:r>
          </a:p>
        </p:txBody>
      </p:sp>
    </p:spTree>
  </p:cSld>
  <p:clrMapOvr>
    <a:masterClrMapping xmlns:a="http://schemas.openxmlformats.org/drawingml/2006/main"/>
  </p:clrMapOvr>
</p:sld>
</file>