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b8e0eac19445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25f4dcc9a741ca"/>
  </p:sldMasterIdLst>
  <p:sldIdLst>
    <p:sldId xmlns:r="http://schemas.openxmlformats.org/officeDocument/2006/relationships" id="256" r:id="R3ca66e729100495a"/>
    <p:sldId xmlns:r="http://schemas.openxmlformats.org/officeDocument/2006/relationships" id="257" r:id="R2d11e2cf87364cbc"/>
    <p:sldId xmlns:r="http://schemas.openxmlformats.org/officeDocument/2006/relationships" id="258" r:id="R71353268b9634e86"/>
    <p:sldId xmlns:r="http://schemas.openxmlformats.org/officeDocument/2006/relationships" id="259" r:id="Rb4a63449baa241db"/>
    <p:sldId xmlns:r="http://schemas.openxmlformats.org/officeDocument/2006/relationships" id="260" r:id="Rcceb4d221b364598"/>
    <p:sldId xmlns:r="http://schemas.openxmlformats.org/officeDocument/2006/relationships" id="261" r:id="R8b84cdd24b9b43f7"/>
    <p:sldId xmlns:r="http://schemas.openxmlformats.org/officeDocument/2006/relationships" id="262" r:id="R96e8dffdbdc740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5f4dcc9a741ca" /><Relationship Type="http://schemas.openxmlformats.org/officeDocument/2006/relationships/slide" Target="/ppt/slides/slide1.xml" Id="R3ca66e729100495a" /><Relationship Type="http://schemas.openxmlformats.org/officeDocument/2006/relationships/slide" Target="/ppt/slides/slide2.xml" Id="R2d11e2cf87364cbc" /><Relationship Type="http://schemas.openxmlformats.org/officeDocument/2006/relationships/slide" Target="/ppt/slides/slide3.xml" Id="R71353268b9634e86" /><Relationship Type="http://schemas.openxmlformats.org/officeDocument/2006/relationships/slide" Target="/ppt/slides/slide4.xml" Id="Rb4a63449baa241db" /><Relationship Type="http://schemas.openxmlformats.org/officeDocument/2006/relationships/slide" Target="/ppt/slides/slide5.xml" Id="Rcceb4d221b364598" /><Relationship Type="http://schemas.openxmlformats.org/officeDocument/2006/relationships/slide" Target="/ppt/slides/slide6.xml" Id="R8b84cdd24b9b43f7" /><Relationship Type="http://schemas.openxmlformats.org/officeDocument/2006/relationships/slide" Target="/ppt/slides/slide7.xml" Id="R96e8dffdbdc740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330e2df2244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ae62570de43e3" /><Relationship Type="http://schemas.openxmlformats.org/officeDocument/2006/relationships/theme" Target="/ppt/slideMasters/theme/theme1.xml" Id="R713133f5fd6c48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dae62570de43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cb90e7ce049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805f6397a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cea4e563945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5361b9e3e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1fea7afbf41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80a1f3e4e40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f2e06f9044b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HELSETH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HELSETH EIENDOM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382 727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2 918 046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4 601 815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HELSETH 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989 616 137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