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3a9e5d4a53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89ef8e55c74061"/>
  </p:sldMasterIdLst>
  <p:sldIdLst>
    <p:sldId xmlns:r="http://schemas.openxmlformats.org/officeDocument/2006/relationships" id="256" r:id="Rfca241cc72ca4778"/>
    <p:sldId xmlns:r="http://schemas.openxmlformats.org/officeDocument/2006/relationships" id="257" r:id="Rbc89a2b4f11444d9"/>
    <p:sldId xmlns:r="http://schemas.openxmlformats.org/officeDocument/2006/relationships" id="258" r:id="Rd02af361400f48c8"/>
    <p:sldId xmlns:r="http://schemas.openxmlformats.org/officeDocument/2006/relationships" id="259" r:id="Rb134fabd9fc54ca6"/>
    <p:sldId xmlns:r="http://schemas.openxmlformats.org/officeDocument/2006/relationships" id="260" r:id="R345ca67b527a4ef0"/>
    <p:sldId xmlns:r="http://schemas.openxmlformats.org/officeDocument/2006/relationships" id="261" r:id="R550330bd67bc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9ef8e55c74061" /><Relationship Type="http://schemas.openxmlformats.org/officeDocument/2006/relationships/slide" Target="/ppt/slides/slide1.xml" Id="Rfca241cc72ca4778" /><Relationship Type="http://schemas.openxmlformats.org/officeDocument/2006/relationships/slide" Target="/ppt/slides/slide2.xml" Id="Rbc89a2b4f11444d9" /><Relationship Type="http://schemas.openxmlformats.org/officeDocument/2006/relationships/slide" Target="/ppt/slides/slide3.xml" Id="Rd02af361400f48c8" /><Relationship Type="http://schemas.openxmlformats.org/officeDocument/2006/relationships/slide" Target="/ppt/slides/slide4.xml" Id="Rb134fabd9fc54ca6" /><Relationship Type="http://schemas.openxmlformats.org/officeDocument/2006/relationships/slide" Target="/ppt/slides/slide5.xml" Id="R345ca67b527a4ef0" /><Relationship Type="http://schemas.openxmlformats.org/officeDocument/2006/relationships/slide" Target="/ppt/slides/slide6.xml" Id="R550330bd67bc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95a0bdb604b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30c47a70445ba" /><Relationship Type="http://schemas.openxmlformats.org/officeDocument/2006/relationships/theme" Target="/ppt/slideMasters/theme/theme1.xml" Id="R51f5b2522395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30c47a704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fd6127ce8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b42688001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10cf4e565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827d5d9404e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58f289e8849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c06d93792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989 623 907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